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Action1.xml" ContentType="application/vnd.ms-office.inkAction+xml"/>
  <Override PartName="/ppt/ink/inkAction2.xml" ContentType="application/vnd.ms-office.inkAction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ink/inkAction3.xml" ContentType="application/vnd.ms-office.inkAction+xml"/>
  <Override PartName="/ppt/ink/inkAction4.xml" ContentType="application/vnd.ms-office.inkAction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ink/inkAction5.xml" ContentType="application/vnd.ms-office.inkAction+xml"/>
  <Override PartName="/ppt/ink/inkAction6.xml" ContentType="application/vnd.ms-office.inkAction+xml"/>
  <Override PartName="/ppt/ink/inkAction7.xml" ContentType="application/vnd.ms-office.inkAction+xml"/>
  <Override PartName="/ppt/ink/inkAction8.xml" ContentType="application/vnd.ms-office.inkAction+xml"/>
  <Override PartName="/ppt/media/image29.jpg" ContentType="image/png"/>
  <Override PartName="/ppt/ink/inkAction9.xml" ContentType="application/vnd.ms-office.inkAction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ink/inkAction10.xml" ContentType="application/vnd.ms-office.inkAction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ink/inkAction11.xml" ContentType="application/vnd.ms-office.inkAction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0" r:id="rId1"/>
  </p:sldMasterIdLst>
  <p:sldIdLst>
    <p:sldId id="256" r:id="rId2"/>
    <p:sldId id="257" r:id="rId3"/>
    <p:sldId id="258" r:id="rId4"/>
    <p:sldId id="260" r:id="rId5"/>
    <p:sldId id="262" r:id="rId6"/>
    <p:sldId id="263" r:id="rId7"/>
    <p:sldId id="259" r:id="rId8"/>
    <p:sldId id="264" r:id="rId9"/>
    <p:sldId id="265" r:id="rId10"/>
    <p:sldId id="266" r:id="rId11"/>
    <p:sldId id="267" r:id="rId12"/>
    <p:sldId id="268" r:id="rId13"/>
    <p:sldId id="269" r:id="rId14"/>
    <p:sldId id="272" r:id="rId15"/>
    <p:sldId id="270" r:id="rId16"/>
    <p:sldId id="271" r:id="rId17"/>
    <p:sldId id="273" r:id="rId18"/>
    <p:sldId id="274" r:id="rId19"/>
    <p:sldId id="275" r:id="rId20"/>
    <p:sldId id="276" r:id="rId21"/>
    <p:sldId id="277" r:id="rId22"/>
    <p:sldId id="278" r:id="rId23"/>
    <p:sldId id="279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7B2CF3D-924A-4949-8A5C-1FFF762F48ED}">
          <p14:sldIdLst>
            <p14:sldId id="256"/>
            <p14:sldId id="257"/>
            <p14:sldId id="258"/>
            <p14:sldId id="260"/>
            <p14:sldId id="262"/>
            <p14:sldId id="263"/>
            <p14:sldId id="259"/>
            <p14:sldId id="264"/>
            <p14:sldId id="265"/>
            <p14:sldId id="266"/>
            <p14:sldId id="267"/>
            <p14:sldId id="268"/>
            <p14:sldId id="269"/>
            <p14:sldId id="272"/>
            <p14:sldId id="270"/>
            <p14:sldId id="271"/>
            <p14:sldId id="273"/>
            <p14:sldId id="274"/>
            <p14:sldId id="275"/>
            <p14:sldId id="276"/>
            <p14:sldId id="277"/>
            <p14:sldId id="278"/>
            <p14:sldId id="279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37E5788-B349-4E21-B01E-B35136D150C4}" type="doc">
      <dgm:prSet loTypeId="urn:microsoft.com/office/officeart/2011/layout/HexagonRadial" loCatId="officeonline" qsTypeId="urn:microsoft.com/office/officeart/2005/8/quickstyle/3d6" qsCatId="3D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6700002C-48F4-4026-A870-31B9D74D6DB7}">
      <dgm:prSet phldrT="[Text]"/>
      <dgm:spPr/>
      <dgm:t>
        <a:bodyPr/>
        <a:lstStyle/>
        <a:p>
          <a:r>
            <a:rPr lang="en-US" dirty="0"/>
            <a:t>Price</a:t>
          </a:r>
        </a:p>
      </dgm:t>
    </dgm:pt>
    <dgm:pt modelId="{D612B11F-AB99-41A6-B53C-5A660B7CAECF}" type="parTrans" cxnId="{88CCE342-6B06-4FBB-B7FF-0A15A012AEA6}">
      <dgm:prSet/>
      <dgm:spPr/>
      <dgm:t>
        <a:bodyPr/>
        <a:lstStyle/>
        <a:p>
          <a:endParaRPr lang="en-US"/>
        </a:p>
      </dgm:t>
    </dgm:pt>
    <dgm:pt modelId="{93810D4F-71EA-4DB1-AC9B-691D155EC170}" type="sibTrans" cxnId="{88CCE342-6B06-4FBB-B7FF-0A15A012AEA6}">
      <dgm:prSet/>
      <dgm:spPr/>
      <dgm:t>
        <a:bodyPr/>
        <a:lstStyle/>
        <a:p>
          <a:endParaRPr lang="en-US"/>
        </a:p>
      </dgm:t>
    </dgm:pt>
    <dgm:pt modelId="{3524A277-A07C-4119-9178-5D0A70316EBD}">
      <dgm:prSet phldrT="[Text]"/>
      <dgm:spPr/>
      <dgm:t>
        <a:bodyPr/>
        <a:lstStyle/>
        <a:p>
          <a:r>
            <a:rPr lang="en-US" dirty="0"/>
            <a:t>Area</a:t>
          </a:r>
        </a:p>
      </dgm:t>
    </dgm:pt>
    <dgm:pt modelId="{BBF9CD9B-BB1C-4DC3-9358-2097E627455A}" type="parTrans" cxnId="{BA323A67-5ADA-4BFF-A7DD-B28EF470ACAA}">
      <dgm:prSet/>
      <dgm:spPr/>
      <dgm:t>
        <a:bodyPr/>
        <a:lstStyle/>
        <a:p>
          <a:endParaRPr lang="en-US"/>
        </a:p>
      </dgm:t>
    </dgm:pt>
    <dgm:pt modelId="{4F6463A5-0DAA-4C27-A81B-05E3D9A2C65E}" type="sibTrans" cxnId="{BA323A67-5ADA-4BFF-A7DD-B28EF470ACAA}">
      <dgm:prSet/>
      <dgm:spPr/>
      <dgm:t>
        <a:bodyPr/>
        <a:lstStyle/>
        <a:p>
          <a:endParaRPr lang="en-US"/>
        </a:p>
      </dgm:t>
    </dgm:pt>
    <dgm:pt modelId="{2CA7FF15-B4B9-42BE-A9AD-DDDB0D26C896}">
      <dgm:prSet phldrT="[Text]"/>
      <dgm:spPr/>
      <dgm:t>
        <a:bodyPr/>
        <a:lstStyle/>
        <a:p>
          <a:r>
            <a:rPr lang="en-US" dirty="0"/>
            <a:t>Utilities</a:t>
          </a:r>
        </a:p>
      </dgm:t>
    </dgm:pt>
    <dgm:pt modelId="{23DD3AB0-5339-49E8-AC37-928901D4A3F1}" type="parTrans" cxnId="{7E813BFD-5173-4673-8EA9-7D16B436B353}">
      <dgm:prSet/>
      <dgm:spPr/>
      <dgm:t>
        <a:bodyPr/>
        <a:lstStyle/>
        <a:p>
          <a:endParaRPr lang="en-US"/>
        </a:p>
      </dgm:t>
    </dgm:pt>
    <dgm:pt modelId="{C5544EE8-CCB0-4338-B079-266DC8BF9555}" type="sibTrans" cxnId="{7E813BFD-5173-4673-8EA9-7D16B436B353}">
      <dgm:prSet/>
      <dgm:spPr/>
      <dgm:t>
        <a:bodyPr/>
        <a:lstStyle/>
        <a:p>
          <a:endParaRPr lang="en-US"/>
        </a:p>
      </dgm:t>
    </dgm:pt>
    <dgm:pt modelId="{120B9D1D-C246-4AB9-9D33-FEFBD6B49FA6}">
      <dgm:prSet phldrT="[Text]"/>
      <dgm:spPr/>
      <dgm:t>
        <a:bodyPr/>
        <a:lstStyle/>
        <a:p>
          <a:r>
            <a:rPr lang="en-US" dirty="0"/>
            <a:t>Neighborhood</a:t>
          </a:r>
        </a:p>
      </dgm:t>
    </dgm:pt>
    <dgm:pt modelId="{793CA3F0-0865-4D30-AA69-75A44B00932A}" type="parTrans" cxnId="{45BA5E69-9417-46E2-AAD9-7865CAF36239}">
      <dgm:prSet/>
      <dgm:spPr/>
      <dgm:t>
        <a:bodyPr/>
        <a:lstStyle/>
        <a:p>
          <a:endParaRPr lang="en-US"/>
        </a:p>
      </dgm:t>
    </dgm:pt>
    <dgm:pt modelId="{E5343657-FB9B-40E4-BA40-2D01EFBED695}" type="sibTrans" cxnId="{45BA5E69-9417-46E2-AAD9-7865CAF36239}">
      <dgm:prSet/>
      <dgm:spPr/>
      <dgm:t>
        <a:bodyPr/>
        <a:lstStyle/>
        <a:p>
          <a:endParaRPr lang="en-US"/>
        </a:p>
      </dgm:t>
    </dgm:pt>
    <dgm:pt modelId="{67868CFA-B0B8-4E83-A8AD-9B74DA7C6495}">
      <dgm:prSet phldrT="[Text]"/>
      <dgm:spPr/>
      <dgm:t>
        <a:bodyPr/>
        <a:lstStyle/>
        <a:p>
          <a:r>
            <a:rPr lang="en-US" dirty="0"/>
            <a:t>Class/Type</a:t>
          </a:r>
        </a:p>
      </dgm:t>
    </dgm:pt>
    <dgm:pt modelId="{1E02AE90-D543-4764-92F4-571702B17222}" type="parTrans" cxnId="{28608009-2060-4474-A5CB-F6A3A5C069BD}">
      <dgm:prSet/>
      <dgm:spPr/>
      <dgm:t>
        <a:bodyPr/>
        <a:lstStyle/>
        <a:p>
          <a:endParaRPr lang="en-US"/>
        </a:p>
      </dgm:t>
    </dgm:pt>
    <dgm:pt modelId="{E7219322-A9AD-459E-9840-3FDA3C67F6BD}" type="sibTrans" cxnId="{28608009-2060-4474-A5CB-F6A3A5C069BD}">
      <dgm:prSet/>
      <dgm:spPr/>
      <dgm:t>
        <a:bodyPr/>
        <a:lstStyle/>
        <a:p>
          <a:endParaRPr lang="en-US"/>
        </a:p>
      </dgm:t>
    </dgm:pt>
    <dgm:pt modelId="{79950573-1C83-410B-8EB3-C45D831DEC91}">
      <dgm:prSet phldrT="[Text]"/>
      <dgm:spPr/>
      <dgm:t>
        <a:bodyPr/>
        <a:lstStyle/>
        <a:p>
          <a:r>
            <a:rPr lang="en-US" dirty="0"/>
            <a:t>Quality</a:t>
          </a:r>
        </a:p>
      </dgm:t>
    </dgm:pt>
    <dgm:pt modelId="{AF3BB6C8-8555-4169-8D87-7088A2BEFBF0}" type="parTrans" cxnId="{AA079EF3-54EC-44FD-B025-484A9F3795BA}">
      <dgm:prSet/>
      <dgm:spPr/>
      <dgm:t>
        <a:bodyPr/>
        <a:lstStyle/>
        <a:p>
          <a:endParaRPr lang="en-US"/>
        </a:p>
      </dgm:t>
    </dgm:pt>
    <dgm:pt modelId="{519F5429-FE1B-4332-B896-5C3C84AD7CCC}" type="sibTrans" cxnId="{AA079EF3-54EC-44FD-B025-484A9F3795BA}">
      <dgm:prSet/>
      <dgm:spPr/>
      <dgm:t>
        <a:bodyPr/>
        <a:lstStyle/>
        <a:p>
          <a:endParaRPr lang="en-US"/>
        </a:p>
      </dgm:t>
    </dgm:pt>
    <dgm:pt modelId="{0F5805DB-354E-42D1-9818-D18918A3A99F}">
      <dgm:prSet phldrT="[Text]"/>
      <dgm:spPr/>
      <dgm:t>
        <a:bodyPr/>
        <a:lstStyle/>
        <a:p>
          <a:r>
            <a:rPr lang="en-US" dirty="0"/>
            <a:t>Safety</a:t>
          </a:r>
        </a:p>
      </dgm:t>
    </dgm:pt>
    <dgm:pt modelId="{DE20C1E2-DF86-4450-B36B-F8581438EE7F}" type="parTrans" cxnId="{C2BEF92D-03E2-4D75-953F-DAA51E7F45B6}">
      <dgm:prSet/>
      <dgm:spPr/>
      <dgm:t>
        <a:bodyPr/>
        <a:lstStyle/>
        <a:p>
          <a:endParaRPr lang="en-US"/>
        </a:p>
      </dgm:t>
    </dgm:pt>
    <dgm:pt modelId="{4FF19156-60A5-482A-B6BB-511F8E2713BD}" type="sibTrans" cxnId="{C2BEF92D-03E2-4D75-953F-DAA51E7F45B6}">
      <dgm:prSet/>
      <dgm:spPr/>
      <dgm:t>
        <a:bodyPr/>
        <a:lstStyle/>
        <a:p>
          <a:endParaRPr lang="en-US"/>
        </a:p>
      </dgm:t>
    </dgm:pt>
    <dgm:pt modelId="{31799C66-2CC0-4B6E-8443-2C5F3B2D7769}" type="pres">
      <dgm:prSet presAssocID="{437E5788-B349-4E21-B01E-B35136D150C4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D8CB6181-50EB-44AF-874F-CD2C2A1A850F}" type="pres">
      <dgm:prSet presAssocID="{6700002C-48F4-4026-A870-31B9D74D6DB7}" presName="Parent" presStyleLbl="node0" presStyleIdx="0" presStyleCnt="1">
        <dgm:presLayoutVars>
          <dgm:chMax val="6"/>
          <dgm:chPref val="6"/>
        </dgm:presLayoutVars>
      </dgm:prSet>
      <dgm:spPr/>
    </dgm:pt>
    <dgm:pt modelId="{E2BCD7D4-27D8-4ADE-9181-DF2345FEC9B9}" type="pres">
      <dgm:prSet presAssocID="{3524A277-A07C-4119-9178-5D0A70316EBD}" presName="Accent1" presStyleCnt="0"/>
      <dgm:spPr/>
    </dgm:pt>
    <dgm:pt modelId="{0F74A55E-121F-480E-BA59-40F4DA23D308}" type="pres">
      <dgm:prSet presAssocID="{3524A277-A07C-4119-9178-5D0A70316EBD}" presName="Accent" presStyleLbl="bgShp" presStyleIdx="0" presStyleCnt="6"/>
      <dgm:spPr/>
    </dgm:pt>
    <dgm:pt modelId="{C9A90221-7CE9-44ED-9CA5-07263A6F52FF}" type="pres">
      <dgm:prSet presAssocID="{3524A277-A07C-4119-9178-5D0A70316EBD}" presName="Child1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D0220405-8E51-4213-8FA2-C7BA09337AF9}" type="pres">
      <dgm:prSet presAssocID="{2CA7FF15-B4B9-42BE-A9AD-DDDB0D26C896}" presName="Accent2" presStyleCnt="0"/>
      <dgm:spPr/>
    </dgm:pt>
    <dgm:pt modelId="{A563FBDF-8C46-4F47-AF4E-9CAA6F95BB33}" type="pres">
      <dgm:prSet presAssocID="{2CA7FF15-B4B9-42BE-A9AD-DDDB0D26C896}" presName="Accent" presStyleLbl="bgShp" presStyleIdx="1" presStyleCnt="6"/>
      <dgm:spPr/>
    </dgm:pt>
    <dgm:pt modelId="{8C564B36-48BA-4B6B-9C23-CA8ED1398B6A}" type="pres">
      <dgm:prSet presAssocID="{2CA7FF15-B4B9-42BE-A9AD-DDDB0D26C896}" presName="Child2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D786DD4E-9A66-4DDE-AADA-E22108BC8E6E}" type="pres">
      <dgm:prSet presAssocID="{120B9D1D-C246-4AB9-9D33-FEFBD6B49FA6}" presName="Accent3" presStyleCnt="0"/>
      <dgm:spPr/>
    </dgm:pt>
    <dgm:pt modelId="{FEEE67A8-7676-45B5-92D5-4F322F7B3BF1}" type="pres">
      <dgm:prSet presAssocID="{120B9D1D-C246-4AB9-9D33-FEFBD6B49FA6}" presName="Accent" presStyleLbl="bgShp" presStyleIdx="2" presStyleCnt="6"/>
      <dgm:spPr/>
    </dgm:pt>
    <dgm:pt modelId="{66DF15AC-D459-4D61-9C42-FFE52FD48F65}" type="pres">
      <dgm:prSet presAssocID="{120B9D1D-C246-4AB9-9D33-FEFBD6B49FA6}" presName="Child3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E59D943D-711D-4BCA-9EF2-92C573B0FFBB}" type="pres">
      <dgm:prSet presAssocID="{67868CFA-B0B8-4E83-A8AD-9B74DA7C6495}" presName="Accent4" presStyleCnt="0"/>
      <dgm:spPr/>
    </dgm:pt>
    <dgm:pt modelId="{121D736A-821D-4889-A550-A654C0D08C90}" type="pres">
      <dgm:prSet presAssocID="{67868CFA-B0B8-4E83-A8AD-9B74DA7C6495}" presName="Accent" presStyleLbl="bgShp" presStyleIdx="3" presStyleCnt="6"/>
      <dgm:spPr/>
    </dgm:pt>
    <dgm:pt modelId="{0DFB4C5E-71E3-418C-97AD-778B006D338D}" type="pres">
      <dgm:prSet presAssocID="{67868CFA-B0B8-4E83-A8AD-9B74DA7C6495}" presName="Child4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A995C065-EAFB-4E87-9AF3-CEB34B4C1672}" type="pres">
      <dgm:prSet presAssocID="{79950573-1C83-410B-8EB3-C45D831DEC91}" presName="Accent5" presStyleCnt="0"/>
      <dgm:spPr/>
    </dgm:pt>
    <dgm:pt modelId="{46E040D0-7966-4490-85BC-562F3E37512B}" type="pres">
      <dgm:prSet presAssocID="{79950573-1C83-410B-8EB3-C45D831DEC91}" presName="Accent" presStyleLbl="bgShp" presStyleIdx="4" presStyleCnt="6"/>
      <dgm:spPr/>
    </dgm:pt>
    <dgm:pt modelId="{F827B2AD-B753-4E13-8656-295C1C45DF3D}" type="pres">
      <dgm:prSet presAssocID="{79950573-1C83-410B-8EB3-C45D831DEC91}" presName="Child5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8EE03A22-2E8B-4FBB-9BCB-A48A41D8B5CB}" type="pres">
      <dgm:prSet presAssocID="{0F5805DB-354E-42D1-9818-D18918A3A99F}" presName="Accent6" presStyleCnt="0"/>
      <dgm:spPr/>
    </dgm:pt>
    <dgm:pt modelId="{97271791-DA30-48D1-ADC8-AA9753BBB274}" type="pres">
      <dgm:prSet presAssocID="{0F5805DB-354E-42D1-9818-D18918A3A99F}" presName="Accent" presStyleLbl="bgShp" presStyleIdx="5" presStyleCnt="6"/>
      <dgm:spPr/>
    </dgm:pt>
    <dgm:pt modelId="{1F3BB630-5ADD-4807-9B39-0F6433B10D5A}" type="pres">
      <dgm:prSet presAssocID="{0F5805DB-354E-42D1-9818-D18918A3A99F}" presName="Child6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28608009-2060-4474-A5CB-F6A3A5C069BD}" srcId="{6700002C-48F4-4026-A870-31B9D74D6DB7}" destId="{67868CFA-B0B8-4E83-A8AD-9B74DA7C6495}" srcOrd="3" destOrd="0" parTransId="{1E02AE90-D543-4764-92F4-571702B17222}" sibTransId="{E7219322-A9AD-459E-9840-3FDA3C67F6BD}"/>
    <dgm:cxn modelId="{2F182A25-87EC-49B5-B7C0-CC36216E8024}" type="presOf" srcId="{120B9D1D-C246-4AB9-9D33-FEFBD6B49FA6}" destId="{66DF15AC-D459-4D61-9C42-FFE52FD48F65}" srcOrd="0" destOrd="0" presId="urn:microsoft.com/office/officeart/2011/layout/HexagonRadial"/>
    <dgm:cxn modelId="{C2BEF92D-03E2-4D75-953F-DAA51E7F45B6}" srcId="{6700002C-48F4-4026-A870-31B9D74D6DB7}" destId="{0F5805DB-354E-42D1-9818-D18918A3A99F}" srcOrd="5" destOrd="0" parTransId="{DE20C1E2-DF86-4450-B36B-F8581438EE7F}" sibTransId="{4FF19156-60A5-482A-B6BB-511F8E2713BD}"/>
    <dgm:cxn modelId="{88CCE342-6B06-4FBB-B7FF-0A15A012AEA6}" srcId="{437E5788-B349-4E21-B01E-B35136D150C4}" destId="{6700002C-48F4-4026-A870-31B9D74D6DB7}" srcOrd="0" destOrd="0" parTransId="{D612B11F-AB99-41A6-B53C-5A660B7CAECF}" sibTransId="{93810D4F-71EA-4DB1-AC9B-691D155EC170}"/>
    <dgm:cxn modelId="{BA323A67-5ADA-4BFF-A7DD-B28EF470ACAA}" srcId="{6700002C-48F4-4026-A870-31B9D74D6DB7}" destId="{3524A277-A07C-4119-9178-5D0A70316EBD}" srcOrd="0" destOrd="0" parTransId="{BBF9CD9B-BB1C-4DC3-9358-2097E627455A}" sibTransId="{4F6463A5-0DAA-4C27-A81B-05E3D9A2C65E}"/>
    <dgm:cxn modelId="{45BA5E69-9417-46E2-AAD9-7865CAF36239}" srcId="{6700002C-48F4-4026-A870-31B9D74D6DB7}" destId="{120B9D1D-C246-4AB9-9D33-FEFBD6B49FA6}" srcOrd="2" destOrd="0" parTransId="{793CA3F0-0865-4D30-AA69-75A44B00932A}" sibTransId="{E5343657-FB9B-40E4-BA40-2D01EFBED695}"/>
    <dgm:cxn modelId="{7EFC5287-D82B-462C-8C1C-9C8899DAB28F}" type="presOf" srcId="{3524A277-A07C-4119-9178-5D0A70316EBD}" destId="{C9A90221-7CE9-44ED-9CA5-07263A6F52FF}" srcOrd="0" destOrd="0" presId="urn:microsoft.com/office/officeart/2011/layout/HexagonRadial"/>
    <dgm:cxn modelId="{37F1368D-8966-4B1B-8980-D639224C353F}" type="presOf" srcId="{437E5788-B349-4E21-B01E-B35136D150C4}" destId="{31799C66-2CC0-4B6E-8443-2C5F3B2D7769}" srcOrd="0" destOrd="0" presId="urn:microsoft.com/office/officeart/2011/layout/HexagonRadial"/>
    <dgm:cxn modelId="{21E8579B-3267-4328-90C0-E9C7C175D85E}" type="presOf" srcId="{79950573-1C83-410B-8EB3-C45D831DEC91}" destId="{F827B2AD-B753-4E13-8656-295C1C45DF3D}" srcOrd="0" destOrd="0" presId="urn:microsoft.com/office/officeart/2011/layout/HexagonRadial"/>
    <dgm:cxn modelId="{11BE38AC-97B7-4284-8AAE-5A4C761560B0}" type="presOf" srcId="{0F5805DB-354E-42D1-9818-D18918A3A99F}" destId="{1F3BB630-5ADD-4807-9B39-0F6433B10D5A}" srcOrd="0" destOrd="0" presId="urn:microsoft.com/office/officeart/2011/layout/HexagonRadial"/>
    <dgm:cxn modelId="{4B40CCBE-8360-462A-A7BF-4433F87A39B8}" type="presOf" srcId="{2CA7FF15-B4B9-42BE-A9AD-DDDB0D26C896}" destId="{8C564B36-48BA-4B6B-9C23-CA8ED1398B6A}" srcOrd="0" destOrd="0" presId="urn:microsoft.com/office/officeart/2011/layout/HexagonRadial"/>
    <dgm:cxn modelId="{AA3384C9-CE9D-4049-BB6B-BD4A324D4987}" type="presOf" srcId="{6700002C-48F4-4026-A870-31B9D74D6DB7}" destId="{D8CB6181-50EB-44AF-874F-CD2C2A1A850F}" srcOrd="0" destOrd="0" presId="urn:microsoft.com/office/officeart/2011/layout/HexagonRadial"/>
    <dgm:cxn modelId="{0347E0F1-5699-4047-8875-08EEE891BCA1}" type="presOf" srcId="{67868CFA-B0B8-4E83-A8AD-9B74DA7C6495}" destId="{0DFB4C5E-71E3-418C-97AD-778B006D338D}" srcOrd="0" destOrd="0" presId="urn:microsoft.com/office/officeart/2011/layout/HexagonRadial"/>
    <dgm:cxn modelId="{AA079EF3-54EC-44FD-B025-484A9F3795BA}" srcId="{6700002C-48F4-4026-A870-31B9D74D6DB7}" destId="{79950573-1C83-410B-8EB3-C45D831DEC91}" srcOrd="4" destOrd="0" parTransId="{AF3BB6C8-8555-4169-8D87-7088A2BEFBF0}" sibTransId="{519F5429-FE1B-4332-B896-5C3C84AD7CCC}"/>
    <dgm:cxn modelId="{7E813BFD-5173-4673-8EA9-7D16B436B353}" srcId="{6700002C-48F4-4026-A870-31B9D74D6DB7}" destId="{2CA7FF15-B4B9-42BE-A9AD-DDDB0D26C896}" srcOrd="1" destOrd="0" parTransId="{23DD3AB0-5339-49E8-AC37-928901D4A3F1}" sibTransId="{C5544EE8-CCB0-4338-B079-266DC8BF9555}"/>
    <dgm:cxn modelId="{CDF4F5CE-85BA-48DB-8685-5FC96B090294}" type="presParOf" srcId="{31799C66-2CC0-4B6E-8443-2C5F3B2D7769}" destId="{D8CB6181-50EB-44AF-874F-CD2C2A1A850F}" srcOrd="0" destOrd="0" presId="urn:microsoft.com/office/officeart/2011/layout/HexagonRadial"/>
    <dgm:cxn modelId="{E0EB9676-8441-4085-BA0E-C214B2DC67E0}" type="presParOf" srcId="{31799C66-2CC0-4B6E-8443-2C5F3B2D7769}" destId="{E2BCD7D4-27D8-4ADE-9181-DF2345FEC9B9}" srcOrd="1" destOrd="0" presId="urn:microsoft.com/office/officeart/2011/layout/HexagonRadial"/>
    <dgm:cxn modelId="{15FD320A-6167-40B9-A04E-24A31815B253}" type="presParOf" srcId="{E2BCD7D4-27D8-4ADE-9181-DF2345FEC9B9}" destId="{0F74A55E-121F-480E-BA59-40F4DA23D308}" srcOrd="0" destOrd="0" presId="urn:microsoft.com/office/officeart/2011/layout/HexagonRadial"/>
    <dgm:cxn modelId="{FC3A84E8-285F-45A6-80FD-DE8EE3AC2724}" type="presParOf" srcId="{31799C66-2CC0-4B6E-8443-2C5F3B2D7769}" destId="{C9A90221-7CE9-44ED-9CA5-07263A6F52FF}" srcOrd="2" destOrd="0" presId="urn:microsoft.com/office/officeart/2011/layout/HexagonRadial"/>
    <dgm:cxn modelId="{F8C1087E-6F9A-4BBA-9DD6-DB2C336EB5E2}" type="presParOf" srcId="{31799C66-2CC0-4B6E-8443-2C5F3B2D7769}" destId="{D0220405-8E51-4213-8FA2-C7BA09337AF9}" srcOrd="3" destOrd="0" presId="urn:microsoft.com/office/officeart/2011/layout/HexagonRadial"/>
    <dgm:cxn modelId="{E98883AB-A89F-42F8-97ED-14C19271DC1C}" type="presParOf" srcId="{D0220405-8E51-4213-8FA2-C7BA09337AF9}" destId="{A563FBDF-8C46-4F47-AF4E-9CAA6F95BB33}" srcOrd="0" destOrd="0" presId="urn:microsoft.com/office/officeart/2011/layout/HexagonRadial"/>
    <dgm:cxn modelId="{B92558CF-E208-46BE-B9C2-C1AD7F47F0F7}" type="presParOf" srcId="{31799C66-2CC0-4B6E-8443-2C5F3B2D7769}" destId="{8C564B36-48BA-4B6B-9C23-CA8ED1398B6A}" srcOrd="4" destOrd="0" presId="urn:microsoft.com/office/officeart/2011/layout/HexagonRadial"/>
    <dgm:cxn modelId="{FEEDA1B2-3185-4160-9378-3A030A250AC0}" type="presParOf" srcId="{31799C66-2CC0-4B6E-8443-2C5F3B2D7769}" destId="{D786DD4E-9A66-4DDE-AADA-E22108BC8E6E}" srcOrd="5" destOrd="0" presId="urn:microsoft.com/office/officeart/2011/layout/HexagonRadial"/>
    <dgm:cxn modelId="{679810A6-2DE2-45D1-8E70-99E73EA58428}" type="presParOf" srcId="{D786DD4E-9A66-4DDE-AADA-E22108BC8E6E}" destId="{FEEE67A8-7676-45B5-92D5-4F322F7B3BF1}" srcOrd="0" destOrd="0" presId="urn:microsoft.com/office/officeart/2011/layout/HexagonRadial"/>
    <dgm:cxn modelId="{5C45E011-E5AC-4A37-AFF4-04F4A56AEEA9}" type="presParOf" srcId="{31799C66-2CC0-4B6E-8443-2C5F3B2D7769}" destId="{66DF15AC-D459-4D61-9C42-FFE52FD48F65}" srcOrd="6" destOrd="0" presId="urn:microsoft.com/office/officeart/2011/layout/HexagonRadial"/>
    <dgm:cxn modelId="{6851D0A9-7686-4867-A0F4-1584EE2DA531}" type="presParOf" srcId="{31799C66-2CC0-4B6E-8443-2C5F3B2D7769}" destId="{E59D943D-711D-4BCA-9EF2-92C573B0FFBB}" srcOrd="7" destOrd="0" presId="urn:microsoft.com/office/officeart/2011/layout/HexagonRadial"/>
    <dgm:cxn modelId="{A2799BA2-ECE8-4279-8F95-989F2C86090A}" type="presParOf" srcId="{E59D943D-711D-4BCA-9EF2-92C573B0FFBB}" destId="{121D736A-821D-4889-A550-A654C0D08C90}" srcOrd="0" destOrd="0" presId="urn:microsoft.com/office/officeart/2011/layout/HexagonRadial"/>
    <dgm:cxn modelId="{3E62E33A-1242-49AC-98E5-267D8AE7A5B6}" type="presParOf" srcId="{31799C66-2CC0-4B6E-8443-2C5F3B2D7769}" destId="{0DFB4C5E-71E3-418C-97AD-778B006D338D}" srcOrd="8" destOrd="0" presId="urn:microsoft.com/office/officeart/2011/layout/HexagonRadial"/>
    <dgm:cxn modelId="{8EAA1347-E75F-45F6-B260-D699C50321C8}" type="presParOf" srcId="{31799C66-2CC0-4B6E-8443-2C5F3B2D7769}" destId="{A995C065-EAFB-4E87-9AF3-CEB34B4C1672}" srcOrd="9" destOrd="0" presId="urn:microsoft.com/office/officeart/2011/layout/HexagonRadial"/>
    <dgm:cxn modelId="{8E0F1056-9C0A-4C5D-893A-F0ED9CDC3158}" type="presParOf" srcId="{A995C065-EAFB-4E87-9AF3-CEB34B4C1672}" destId="{46E040D0-7966-4490-85BC-562F3E37512B}" srcOrd="0" destOrd="0" presId="urn:microsoft.com/office/officeart/2011/layout/HexagonRadial"/>
    <dgm:cxn modelId="{28D31487-606B-4217-A22C-339295C4E58C}" type="presParOf" srcId="{31799C66-2CC0-4B6E-8443-2C5F3B2D7769}" destId="{F827B2AD-B753-4E13-8656-295C1C45DF3D}" srcOrd="10" destOrd="0" presId="urn:microsoft.com/office/officeart/2011/layout/HexagonRadial"/>
    <dgm:cxn modelId="{6E806076-E648-4768-A4D1-CAC1136B0A14}" type="presParOf" srcId="{31799C66-2CC0-4B6E-8443-2C5F3B2D7769}" destId="{8EE03A22-2E8B-4FBB-9BCB-A48A41D8B5CB}" srcOrd="11" destOrd="0" presId="urn:microsoft.com/office/officeart/2011/layout/HexagonRadial"/>
    <dgm:cxn modelId="{F5894A07-C24B-404F-A945-2754BC7C3BFD}" type="presParOf" srcId="{8EE03A22-2E8B-4FBB-9BCB-A48A41D8B5CB}" destId="{97271791-DA30-48D1-ADC8-AA9753BBB274}" srcOrd="0" destOrd="0" presId="urn:microsoft.com/office/officeart/2011/layout/HexagonRadial"/>
    <dgm:cxn modelId="{C4828410-CA04-4F94-ABD9-73288DBFBD6D}" type="presParOf" srcId="{31799C66-2CC0-4B6E-8443-2C5F3B2D7769}" destId="{1F3BB630-5ADD-4807-9B39-0F6433B10D5A}" srcOrd="12" destOrd="0" presId="urn:microsoft.com/office/officeart/2011/layout/HexagonRadial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67E10D7-D417-4037-AAB8-37F0A7C094C4}" type="doc">
      <dgm:prSet loTypeId="urn:microsoft.com/office/officeart/2005/8/layout/vList2" loCatId="list" qsTypeId="urn:microsoft.com/office/officeart/2005/8/quickstyle/simple3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9259779F-A3F2-417D-AAA1-0F5FF112DDBD}">
      <dgm:prSet/>
      <dgm:spPr/>
      <dgm:t>
        <a:bodyPr/>
        <a:lstStyle/>
        <a:p>
          <a:r>
            <a:rPr lang="en-US" dirty="0"/>
            <a:t>VS</a:t>
          </a:r>
        </a:p>
      </dgm:t>
    </dgm:pt>
    <dgm:pt modelId="{1BEB6E9A-AA80-4AC0-B618-8A112031A331}" type="parTrans" cxnId="{8CCDA472-5B6C-4ED3-BE3D-3667F3DECDE5}">
      <dgm:prSet/>
      <dgm:spPr/>
      <dgm:t>
        <a:bodyPr/>
        <a:lstStyle/>
        <a:p>
          <a:endParaRPr lang="en-US"/>
        </a:p>
      </dgm:t>
    </dgm:pt>
    <dgm:pt modelId="{016BCF7A-BCD7-4DDD-B94A-5154FE244DF8}" type="sibTrans" cxnId="{8CCDA472-5B6C-4ED3-BE3D-3667F3DECDE5}">
      <dgm:prSet/>
      <dgm:spPr/>
      <dgm:t>
        <a:bodyPr/>
        <a:lstStyle/>
        <a:p>
          <a:endParaRPr lang="en-US"/>
        </a:p>
      </dgm:t>
    </dgm:pt>
    <dgm:pt modelId="{9778A937-68AC-4FA9-977C-10E0B21807E3}" type="pres">
      <dgm:prSet presAssocID="{667E10D7-D417-4037-AAB8-37F0A7C094C4}" presName="linear" presStyleCnt="0">
        <dgm:presLayoutVars>
          <dgm:animLvl val="lvl"/>
          <dgm:resizeHandles val="exact"/>
        </dgm:presLayoutVars>
      </dgm:prSet>
      <dgm:spPr/>
    </dgm:pt>
    <dgm:pt modelId="{774B9900-8E13-487E-947E-D9A480844391}" type="pres">
      <dgm:prSet presAssocID="{9259779F-A3F2-417D-AAA1-0F5FF112DDBD}" presName="parentText" presStyleLbl="node1" presStyleIdx="0" presStyleCnt="1" custLinFactNeighborY="1844">
        <dgm:presLayoutVars>
          <dgm:chMax val="0"/>
          <dgm:bulletEnabled val="1"/>
        </dgm:presLayoutVars>
      </dgm:prSet>
      <dgm:spPr/>
    </dgm:pt>
  </dgm:ptLst>
  <dgm:cxnLst>
    <dgm:cxn modelId="{8CCDA472-5B6C-4ED3-BE3D-3667F3DECDE5}" srcId="{667E10D7-D417-4037-AAB8-37F0A7C094C4}" destId="{9259779F-A3F2-417D-AAA1-0F5FF112DDBD}" srcOrd="0" destOrd="0" parTransId="{1BEB6E9A-AA80-4AC0-B618-8A112031A331}" sibTransId="{016BCF7A-BCD7-4DDD-B94A-5154FE244DF8}"/>
    <dgm:cxn modelId="{1E6544A2-A85B-4304-87E8-88687E702CE2}" type="presOf" srcId="{667E10D7-D417-4037-AAB8-37F0A7C094C4}" destId="{9778A937-68AC-4FA9-977C-10E0B21807E3}" srcOrd="0" destOrd="0" presId="urn:microsoft.com/office/officeart/2005/8/layout/vList2"/>
    <dgm:cxn modelId="{E4911EBC-2EED-47B0-A1C7-AB3EC169A107}" type="presOf" srcId="{9259779F-A3F2-417D-AAA1-0F5FF112DDBD}" destId="{774B9900-8E13-487E-947E-D9A480844391}" srcOrd="0" destOrd="0" presId="urn:microsoft.com/office/officeart/2005/8/layout/vList2"/>
    <dgm:cxn modelId="{D7B8E357-BC9C-468E-9DBE-C01244C11823}" type="presParOf" srcId="{9778A937-68AC-4FA9-977C-10E0B21807E3}" destId="{774B9900-8E13-487E-947E-D9A480844391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7D4B17A-E106-4B91-A98F-C98D0A488A7F}" type="doc">
      <dgm:prSet loTypeId="urn:microsoft.com/office/officeart/2005/8/layout/vList2" loCatId="list" qsTypeId="urn:microsoft.com/office/officeart/2005/8/quickstyle/simple3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18773937-1F0F-4180-AF56-C4C46525F334}" type="pres">
      <dgm:prSet presAssocID="{D7D4B17A-E106-4B91-A98F-C98D0A488A7F}" presName="linear" presStyleCnt="0">
        <dgm:presLayoutVars>
          <dgm:animLvl val="lvl"/>
          <dgm:resizeHandles val="exact"/>
        </dgm:presLayoutVars>
      </dgm:prSet>
      <dgm:spPr/>
    </dgm:pt>
  </dgm:ptLst>
  <dgm:cxnLst>
    <dgm:cxn modelId="{02781572-1388-4518-936F-F939AB0F1FED}" type="presOf" srcId="{D7D4B17A-E106-4B91-A98F-C98D0A488A7F}" destId="{18773937-1F0F-4180-AF56-C4C46525F334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B89AFD2-2148-4DAB-98CD-EF166215B64A}" type="doc">
      <dgm:prSet loTypeId="urn:microsoft.com/office/officeart/2005/8/layout/vList2" loCatId="list" qsTypeId="urn:microsoft.com/office/officeart/2005/8/quickstyle/simple3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10AA035D-0F04-4D6B-89F2-0C5916631411}">
      <dgm:prSet/>
      <dgm:spPr/>
      <dgm:t>
        <a:bodyPr/>
        <a:lstStyle/>
        <a:p>
          <a:pPr algn="ctr"/>
          <a:r>
            <a:rPr lang="en-US" dirty="0"/>
            <a:t>Sales Price Distribution</a:t>
          </a:r>
        </a:p>
      </dgm:t>
    </dgm:pt>
    <dgm:pt modelId="{419E13B3-A790-4D19-9B80-D04EEDF78282}" type="parTrans" cxnId="{2C8F47AD-BF7B-4E3B-94F4-05718DC88C40}">
      <dgm:prSet/>
      <dgm:spPr/>
      <dgm:t>
        <a:bodyPr/>
        <a:lstStyle/>
        <a:p>
          <a:endParaRPr lang="en-US"/>
        </a:p>
      </dgm:t>
    </dgm:pt>
    <dgm:pt modelId="{E406B7BB-F7CC-4217-91CC-A5297568FF9E}" type="sibTrans" cxnId="{2C8F47AD-BF7B-4E3B-94F4-05718DC88C40}">
      <dgm:prSet/>
      <dgm:spPr/>
      <dgm:t>
        <a:bodyPr/>
        <a:lstStyle/>
        <a:p>
          <a:endParaRPr lang="en-US"/>
        </a:p>
      </dgm:t>
    </dgm:pt>
    <dgm:pt modelId="{C74C37FA-A8B3-42EB-920C-25D2F8E4398E}" type="pres">
      <dgm:prSet presAssocID="{BB89AFD2-2148-4DAB-98CD-EF166215B64A}" presName="linear" presStyleCnt="0">
        <dgm:presLayoutVars>
          <dgm:animLvl val="lvl"/>
          <dgm:resizeHandles val="exact"/>
        </dgm:presLayoutVars>
      </dgm:prSet>
      <dgm:spPr/>
    </dgm:pt>
    <dgm:pt modelId="{B09D2A1F-E6A2-4E03-BB62-170463F280D3}" type="pres">
      <dgm:prSet presAssocID="{10AA035D-0F04-4D6B-89F2-0C5916631411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566B3E5F-9E32-4AF8-9660-AC6ACBD93975}" type="presOf" srcId="{BB89AFD2-2148-4DAB-98CD-EF166215B64A}" destId="{C74C37FA-A8B3-42EB-920C-25D2F8E4398E}" srcOrd="0" destOrd="0" presId="urn:microsoft.com/office/officeart/2005/8/layout/vList2"/>
    <dgm:cxn modelId="{A3CAC19E-3D36-4818-8E0B-D0484047FDAD}" type="presOf" srcId="{10AA035D-0F04-4D6B-89F2-0C5916631411}" destId="{B09D2A1F-E6A2-4E03-BB62-170463F280D3}" srcOrd="0" destOrd="0" presId="urn:microsoft.com/office/officeart/2005/8/layout/vList2"/>
    <dgm:cxn modelId="{2C8F47AD-BF7B-4E3B-94F4-05718DC88C40}" srcId="{BB89AFD2-2148-4DAB-98CD-EF166215B64A}" destId="{10AA035D-0F04-4D6B-89F2-0C5916631411}" srcOrd="0" destOrd="0" parTransId="{419E13B3-A790-4D19-9B80-D04EEDF78282}" sibTransId="{E406B7BB-F7CC-4217-91CC-A5297568FF9E}"/>
    <dgm:cxn modelId="{445015C7-FD08-4990-BC72-9FAB09D2AD8D}" type="presParOf" srcId="{C74C37FA-A8B3-42EB-920C-25D2F8E4398E}" destId="{B09D2A1F-E6A2-4E03-BB62-170463F280D3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C0A1D52-D132-4764-B1EC-CBD03393094B}" type="doc">
      <dgm:prSet loTypeId="urn:microsoft.com/office/officeart/2005/8/layout/vList2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527C58E1-C5D2-428F-A378-25E7A2E2C72A}">
      <dgm:prSet phldrT="[Text]" custT="1"/>
      <dgm:spPr>
        <a:solidFill>
          <a:schemeClr val="accent1">
            <a:lumMod val="75000"/>
          </a:schemeClr>
        </a:solidFill>
      </dgm:spPr>
      <dgm:t>
        <a:bodyPr anchor="t"/>
        <a:lstStyle/>
        <a:p>
          <a:pPr algn="ctr"/>
          <a:r>
            <a:rPr lang="en-US" sz="2800" dirty="0"/>
            <a:t>Data Pre Processing</a:t>
          </a:r>
        </a:p>
        <a:p>
          <a:pPr algn="l"/>
          <a:endParaRPr lang="en-US" sz="5000" dirty="0"/>
        </a:p>
      </dgm:t>
    </dgm:pt>
    <dgm:pt modelId="{A675B13A-E869-4EA0-AA36-CAC238E4AD36}" type="parTrans" cxnId="{86469039-C73C-4C63-8882-809AD3290ED0}">
      <dgm:prSet/>
      <dgm:spPr/>
      <dgm:t>
        <a:bodyPr/>
        <a:lstStyle/>
        <a:p>
          <a:endParaRPr lang="en-US"/>
        </a:p>
      </dgm:t>
    </dgm:pt>
    <dgm:pt modelId="{1B759924-4370-478E-9E1E-7E95BD0CC390}" type="sibTrans" cxnId="{86469039-C73C-4C63-8882-809AD3290ED0}">
      <dgm:prSet/>
      <dgm:spPr/>
      <dgm:t>
        <a:bodyPr/>
        <a:lstStyle/>
        <a:p>
          <a:endParaRPr lang="en-US"/>
        </a:p>
      </dgm:t>
    </dgm:pt>
    <dgm:pt modelId="{97E1D150-D162-4281-A269-4A7450DFE8EB}" type="pres">
      <dgm:prSet presAssocID="{8C0A1D52-D132-4764-B1EC-CBD03393094B}" presName="linear" presStyleCnt="0">
        <dgm:presLayoutVars>
          <dgm:animLvl val="lvl"/>
          <dgm:resizeHandles val="exact"/>
        </dgm:presLayoutVars>
      </dgm:prSet>
      <dgm:spPr/>
    </dgm:pt>
    <dgm:pt modelId="{979DCBE5-B0CC-4871-99FD-423E94A28B8B}" type="pres">
      <dgm:prSet presAssocID="{527C58E1-C5D2-428F-A378-25E7A2E2C72A}" presName="parentText" presStyleLbl="node1" presStyleIdx="0" presStyleCnt="1" custScaleY="58749" custLinFactX="-69472" custLinFactNeighborX="-100000" custLinFactNeighborY="-5101">
        <dgm:presLayoutVars>
          <dgm:chMax val="0"/>
          <dgm:bulletEnabled val="1"/>
        </dgm:presLayoutVars>
      </dgm:prSet>
      <dgm:spPr/>
    </dgm:pt>
  </dgm:ptLst>
  <dgm:cxnLst>
    <dgm:cxn modelId="{86469039-C73C-4C63-8882-809AD3290ED0}" srcId="{8C0A1D52-D132-4764-B1EC-CBD03393094B}" destId="{527C58E1-C5D2-428F-A378-25E7A2E2C72A}" srcOrd="0" destOrd="0" parTransId="{A675B13A-E869-4EA0-AA36-CAC238E4AD36}" sibTransId="{1B759924-4370-478E-9E1E-7E95BD0CC390}"/>
    <dgm:cxn modelId="{66A9F9DB-B7F3-4356-82BE-B8E2E8AF31B5}" type="presOf" srcId="{8C0A1D52-D132-4764-B1EC-CBD03393094B}" destId="{97E1D150-D162-4281-A269-4A7450DFE8EB}" srcOrd="0" destOrd="0" presId="urn:microsoft.com/office/officeart/2005/8/layout/vList2"/>
    <dgm:cxn modelId="{7DC7DFFC-8472-4B62-8F0A-9778D60023D9}" type="presOf" srcId="{527C58E1-C5D2-428F-A378-25E7A2E2C72A}" destId="{979DCBE5-B0CC-4871-99FD-423E94A28B8B}" srcOrd="0" destOrd="0" presId="urn:microsoft.com/office/officeart/2005/8/layout/vList2"/>
    <dgm:cxn modelId="{C1F635B4-92A1-4DCB-99F6-E5096A227D79}" type="presParOf" srcId="{97E1D150-D162-4281-A269-4A7450DFE8EB}" destId="{979DCBE5-B0CC-4871-99FD-423E94A28B8B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CB6181-50EB-44AF-874F-CD2C2A1A850F}">
      <dsp:nvSpPr>
        <dsp:cNvPr id="0" name=""/>
        <dsp:cNvSpPr/>
      </dsp:nvSpPr>
      <dsp:spPr>
        <a:xfrm>
          <a:off x="3834272" y="1761081"/>
          <a:ext cx="2238411" cy="1936316"/>
        </a:xfrm>
        <a:prstGeom prst="hexagon">
          <a:avLst>
            <a:gd name="adj" fmla="val 28570"/>
            <a:gd name="vf" fmla="val 11547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Price</a:t>
          </a:r>
        </a:p>
      </dsp:txBody>
      <dsp:txXfrm>
        <a:off x="4205208" y="2081956"/>
        <a:ext cx="1496539" cy="1294566"/>
      </dsp:txXfrm>
    </dsp:sp>
    <dsp:sp modelId="{A563FBDF-8C46-4F47-AF4E-9CAA6F95BB33}">
      <dsp:nvSpPr>
        <dsp:cNvPr id="0" name=""/>
        <dsp:cNvSpPr/>
      </dsp:nvSpPr>
      <dsp:spPr>
        <a:xfrm>
          <a:off x="5235948" y="834685"/>
          <a:ext cx="844546" cy="727688"/>
        </a:xfrm>
        <a:prstGeom prst="hexagon">
          <a:avLst>
            <a:gd name="adj" fmla="val 28900"/>
            <a:gd name="vf" fmla="val 115470"/>
          </a:avLst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-152400" prstMaterial="plastic">
          <a:bevelT w="25400" h="25400"/>
          <a:bevelB w="25400" h="25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9A90221-7CE9-44ED-9CA5-07263A6F52FF}">
      <dsp:nvSpPr>
        <dsp:cNvPr id="0" name=""/>
        <dsp:cNvSpPr/>
      </dsp:nvSpPr>
      <dsp:spPr>
        <a:xfrm>
          <a:off x="4040462" y="0"/>
          <a:ext cx="1834362" cy="1586938"/>
        </a:xfrm>
        <a:prstGeom prst="hexagon">
          <a:avLst>
            <a:gd name="adj" fmla="val 28570"/>
            <a:gd name="vf" fmla="val 11547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Area</a:t>
          </a:r>
        </a:p>
      </dsp:txBody>
      <dsp:txXfrm>
        <a:off x="4344455" y="262989"/>
        <a:ext cx="1226376" cy="1060960"/>
      </dsp:txXfrm>
    </dsp:sp>
    <dsp:sp modelId="{FEEE67A8-7676-45B5-92D5-4F322F7B3BF1}">
      <dsp:nvSpPr>
        <dsp:cNvPr id="0" name=""/>
        <dsp:cNvSpPr/>
      </dsp:nvSpPr>
      <dsp:spPr>
        <a:xfrm>
          <a:off x="6221598" y="2195074"/>
          <a:ext cx="844546" cy="727688"/>
        </a:xfrm>
        <a:prstGeom prst="hexagon">
          <a:avLst>
            <a:gd name="adj" fmla="val 28900"/>
            <a:gd name="vf" fmla="val 115470"/>
          </a:avLst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-152400" prstMaterial="plastic">
          <a:bevelT w="25400" h="25400"/>
          <a:bevelB w="25400" h="25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C564B36-48BA-4B6B-9C23-CA8ED1398B6A}">
      <dsp:nvSpPr>
        <dsp:cNvPr id="0" name=""/>
        <dsp:cNvSpPr/>
      </dsp:nvSpPr>
      <dsp:spPr>
        <a:xfrm>
          <a:off x="5722785" y="976073"/>
          <a:ext cx="1834362" cy="1586938"/>
        </a:xfrm>
        <a:prstGeom prst="hexagon">
          <a:avLst>
            <a:gd name="adj" fmla="val 28570"/>
            <a:gd name="vf" fmla="val 115470"/>
          </a:avLst>
        </a:prstGeom>
        <a:solidFill>
          <a:schemeClr val="accent5">
            <a:hueOff val="3565310"/>
            <a:satOff val="-9461"/>
            <a:lumOff val="-510"/>
            <a:alphaOff val="0"/>
          </a:schemeClr>
        </a:solidFill>
        <a:ln>
          <a:noFill/>
        </a:ln>
        <a:effectLst/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Utilities</a:t>
          </a:r>
        </a:p>
      </dsp:txBody>
      <dsp:txXfrm>
        <a:off x="6026778" y="1239062"/>
        <a:ext cx="1226376" cy="1060960"/>
      </dsp:txXfrm>
    </dsp:sp>
    <dsp:sp modelId="{121D736A-821D-4889-A550-A654C0D08C90}">
      <dsp:nvSpPr>
        <dsp:cNvPr id="0" name=""/>
        <dsp:cNvSpPr/>
      </dsp:nvSpPr>
      <dsp:spPr>
        <a:xfrm>
          <a:off x="5536902" y="3730698"/>
          <a:ext cx="844546" cy="727688"/>
        </a:xfrm>
        <a:prstGeom prst="hexagon">
          <a:avLst>
            <a:gd name="adj" fmla="val 28900"/>
            <a:gd name="vf" fmla="val 115470"/>
          </a:avLst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-152400" prstMaterial="plastic">
          <a:bevelT w="25400" h="25400"/>
          <a:bevelB w="25400" h="25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6DF15AC-D459-4D61-9C42-FFE52FD48F65}">
      <dsp:nvSpPr>
        <dsp:cNvPr id="0" name=""/>
        <dsp:cNvSpPr/>
      </dsp:nvSpPr>
      <dsp:spPr>
        <a:xfrm>
          <a:off x="5722785" y="2894921"/>
          <a:ext cx="1834362" cy="1586938"/>
        </a:xfrm>
        <a:prstGeom prst="hexagon">
          <a:avLst>
            <a:gd name="adj" fmla="val 28570"/>
            <a:gd name="vf" fmla="val 115470"/>
          </a:avLst>
        </a:prstGeom>
        <a:solidFill>
          <a:schemeClr val="accent5">
            <a:hueOff val="7130620"/>
            <a:satOff val="-18922"/>
            <a:lumOff val="-1020"/>
            <a:alphaOff val="0"/>
          </a:schemeClr>
        </a:solidFill>
        <a:ln>
          <a:noFill/>
        </a:ln>
        <a:effectLst/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Neighborhood</a:t>
          </a:r>
        </a:p>
      </dsp:txBody>
      <dsp:txXfrm>
        <a:off x="6026778" y="3157910"/>
        <a:ext cx="1226376" cy="1060960"/>
      </dsp:txXfrm>
    </dsp:sp>
    <dsp:sp modelId="{46E040D0-7966-4490-85BC-562F3E37512B}">
      <dsp:nvSpPr>
        <dsp:cNvPr id="0" name=""/>
        <dsp:cNvSpPr/>
      </dsp:nvSpPr>
      <dsp:spPr>
        <a:xfrm>
          <a:off x="3838437" y="3890101"/>
          <a:ext cx="844546" cy="727688"/>
        </a:xfrm>
        <a:prstGeom prst="hexagon">
          <a:avLst>
            <a:gd name="adj" fmla="val 28900"/>
            <a:gd name="vf" fmla="val 115470"/>
          </a:avLst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-152400" prstMaterial="plastic">
          <a:bevelT w="25400" h="25400"/>
          <a:bevelB w="25400" h="25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DFB4C5E-71E3-418C-97AD-778B006D338D}">
      <dsp:nvSpPr>
        <dsp:cNvPr id="0" name=""/>
        <dsp:cNvSpPr/>
      </dsp:nvSpPr>
      <dsp:spPr>
        <a:xfrm>
          <a:off x="4040462" y="3872087"/>
          <a:ext cx="1834362" cy="1586938"/>
        </a:xfrm>
        <a:prstGeom prst="hexagon">
          <a:avLst>
            <a:gd name="adj" fmla="val 28570"/>
            <a:gd name="vf" fmla="val 115470"/>
          </a:avLst>
        </a:prstGeom>
        <a:solidFill>
          <a:schemeClr val="accent5">
            <a:hueOff val="10695930"/>
            <a:satOff val="-28382"/>
            <a:lumOff val="-1530"/>
            <a:alphaOff val="0"/>
          </a:schemeClr>
        </a:solidFill>
        <a:ln>
          <a:noFill/>
        </a:ln>
        <a:effectLst/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Class/Type</a:t>
          </a:r>
        </a:p>
      </dsp:txBody>
      <dsp:txXfrm>
        <a:off x="4344455" y="4135076"/>
        <a:ext cx="1226376" cy="1060960"/>
      </dsp:txXfrm>
    </dsp:sp>
    <dsp:sp modelId="{97271791-DA30-48D1-ADC8-AA9753BBB274}">
      <dsp:nvSpPr>
        <dsp:cNvPr id="0" name=""/>
        <dsp:cNvSpPr/>
      </dsp:nvSpPr>
      <dsp:spPr>
        <a:xfrm>
          <a:off x="2836645" y="2530258"/>
          <a:ext cx="844546" cy="727688"/>
        </a:xfrm>
        <a:prstGeom prst="hexagon">
          <a:avLst>
            <a:gd name="adj" fmla="val 28900"/>
            <a:gd name="vf" fmla="val 115470"/>
          </a:avLst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-152400" prstMaterial="plastic">
          <a:bevelT w="25400" h="25400"/>
          <a:bevelB w="25400" h="25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827B2AD-B753-4E13-8656-295C1C45DF3D}">
      <dsp:nvSpPr>
        <dsp:cNvPr id="0" name=""/>
        <dsp:cNvSpPr/>
      </dsp:nvSpPr>
      <dsp:spPr>
        <a:xfrm>
          <a:off x="2350329" y="2896013"/>
          <a:ext cx="1834362" cy="1586938"/>
        </a:xfrm>
        <a:prstGeom prst="hexagon">
          <a:avLst>
            <a:gd name="adj" fmla="val 28570"/>
            <a:gd name="vf" fmla="val 115470"/>
          </a:avLst>
        </a:prstGeom>
        <a:solidFill>
          <a:schemeClr val="accent5">
            <a:hueOff val="14261240"/>
            <a:satOff val="-37843"/>
            <a:lumOff val="-2040"/>
            <a:alphaOff val="0"/>
          </a:schemeClr>
        </a:solidFill>
        <a:ln>
          <a:noFill/>
        </a:ln>
        <a:effectLst/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Quality</a:t>
          </a:r>
        </a:p>
      </dsp:txBody>
      <dsp:txXfrm>
        <a:off x="2654322" y="3159002"/>
        <a:ext cx="1226376" cy="1060960"/>
      </dsp:txXfrm>
    </dsp:sp>
    <dsp:sp modelId="{1F3BB630-5ADD-4807-9B39-0F6433B10D5A}">
      <dsp:nvSpPr>
        <dsp:cNvPr id="0" name=""/>
        <dsp:cNvSpPr/>
      </dsp:nvSpPr>
      <dsp:spPr>
        <a:xfrm>
          <a:off x="2350329" y="973890"/>
          <a:ext cx="1834362" cy="1586938"/>
        </a:xfrm>
        <a:prstGeom prst="hexagon">
          <a:avLst>
            <a:gd name="adj" fmla="val 28570"/>
            <a:gd name="vf" fmla="val 115470"/>
          </a:avLst>
        </a:prstGeom>
        <a:solidFill>
          <a:schemeClr val="accent5">
            <a:hueOff val="17826550"/>
            <a:satOff val="-47304"/>
            <a:lumOff val="-2550"/>
            <a:alphaOff val="0"/>
          </a:schemeClr>
        </a:solidFill>
        <a:ln>
          <a:noFill/>
        </a:ln>
        <a:effectLst/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Safety</a:t>
          </a:r>
        </a:p>
      </dsp:txBody>
      <dsp:txXfrm>
        <a:off x="2654322" y="1236879"/>
        <a:ext cx="1226376" cy="106096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4B9900-8E13-487E-947E-D9A480844391}">
      <dsp:nvSpPr>
        <dsp:cNvPr id="0" name=""/>
        <dsp:cNvSpPr/>
      </dsp:nvSpPr>
      <dsp:spPr>
        <a:xfrm>
          <a:off x="0" y="13658"/>
          <a:ext cx="409582" cy="34222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7000"/>
                <a:satMod val="105000"/>
                <a:lumMod val="110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tint val="73000"/>
                <a:satMod val="103000"/>
                <a:lumMod val="105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81000"/>
                <a:satMod val="109000"/>
                <a:lumMod val="105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VS</a:t>
          </a:r>
        </a:p>
      </dsp:txBody>
      <dsp:txXfrm>
        <a:off x="16706" y="30364"/>
        <a:ext cx="376170" cy="30881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09D2A1F-E6A2-4E03-BB62-170463F280D3}">
      <dsp:nvSpPr>
        <dsp:cNvPr id="0" name=""/>
        <dsp:cNvSpPr/>
      </dsp:nvSpPr>
      <dsp:spPr>
        <a:xfrm>
          <a:off x="0" y="3911"/>
          <a:ext cx="4935984" cy="365039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7000"/>
                <a:satMod val="105000"/>
                <a:lumMod val="110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tint val="73000"/>
                <a:satMod val="103000"/>
                <a:lumMod val="105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81000"/>
                <a:satMod val="109000"/>
                <a:lumMod val="105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Sales Price Distribution</a:t>
          </a:r>
        </a:p>
      </dsp:txBody>
      <dsp:txXfrm>
        <a:off x="17820" y="21731"/>
        <a:ext cx="4900344" cy="32939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9DCBE5-B0CC-4871-99FD-423E94A28B8B}">
      <dsp:nvSpPr>
        <dsp:cNvPr id="0" name=""/>
        <dsp:cNvSpPr/>
      </dsp:nvSpPr>
      <dsp:spPr>
        <a:xfrm>
          <a:off x="0" y="323802"/>
          <a:ext cx="3656419" cy="703860"/>
        </a:xfrm>
        <a:prstGeom prst="roundRect">
          <a:avLst/>
        </a:prstGeom>
        <a:solidFill>
          <a:schemeClr val="accent1">
            <a:lumMod val="7500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Data Pre Processing</a:t>
          </a:r>
        </a:p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0" kern="1200" dirty="0"/>
        </a:p>
      </dsp:txBody>
      <dsp:txXfrm>
        <a:off x="34360" y="358162"/>
        <a:ext cx="3587699" cy="63514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1/layout/HexagonRadial">
  <dgm:title val="Hexagon Radial"/>
  <dgm:desc val="Use to show a sequential process that relates to a central idea or theme. Limited to six Level 2 shapes. Works best with small amounts of text. Unused text does not appear, but remains available if you switch layouts."/>
  <dgm:catLst>
    <dgm:cat type="cycle" pri="8500"/>
    <dgm:cat type="officeonline" pri="9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  <dgm:pt modelId="15">
          <dgm:prSet phldr="1"/>
        </dgm:pt>
        <dgm:pt modelId="16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  <dgm:cxn modelId="80" srcId="10" destId="14" srcOrd="0" destOrd="0"/>
        <dgm:cxn modelId="90" srcId="10" destId="15" srcOrd="0" destOrd="0"/>
        <dgm:cxn modelId="100" srcId="10" destId="16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  <dgm:pt modelId="15">
          <dgm:prSet phldr="1"/>
        </dgm:pt>
        <dgm:pt modelId="16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  <dgm:cxn modelId="80" srcId="10" destId="14" srcOrd="0" destOrd="0"/>
        <dgm:cxn modelId="90" srcId="10" destId="15" srcOrd="0" destOrd="0"/>
        <dgm:cxn modelId="100" srcId="10" destId="16" srcOrd="0" destOrd="0"/>
      </dgm:cxnLst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st="1 1" cnt="1 0" func="cnt" op="equ" val="0">
            <dgm:alg type="composite">
              <dgm:param type="ar" val="1.156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5" axis="ch ch" ptType="node node" st="1 1" cnt="1 0" func="cnt" op="lte" val="1">
            <dgm:alg type="composite">
              <dgm:param type="ar" val="1.36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l" for="ch" forName="Accent1" refType="w" fact="0.1685"/>
              <dgm:constr type="t" for="ch" forName="Accent1" refType="h" fact="0.2946"/>
              <dgm:constr type="w" for="ch" forName="Accent1" refType="w" fact="0.462"/>
              <dgm:constr type="h" for="ch" forName="Accent1" refType="h" fact="0.5472"/>
              <dgm:constr type="l" for="ch" forName="Parent" refType="w" fact="0"/>
              <dgm:constr type="t" for="ch" forName="Parent" refType="h" fact="0.2885"/>
              <dgm:constr type="w" for="ch" forName="Parent" refType="w" fact="0.6013"/>
              <dgm:constr type="h" for="ch" forName="Parent" refType="h" fact="0.7115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5831"/>
            </dgm:constrLst>
          </dgm:if>
          <dgm:if name="Name6" axis="ch ch" ptType="node node" st="1 1" cnt="1 0" func="cnt" op="equ" val="2">
            <dgm:alg type="composite">
              <dgm:param type="ar" val="1.0619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l" for="ch" forName="Accent2" refType="w" fact="0.6413"/>
              <dgm:constr type="t" for="ch" forName="Accent2" refType="h" fact="0.3477"/>
              <dgm:constr type="w" for="ch" forName="Accent2" refType="w" fact="0.2269"/>
              <dgm:constr type="h" for="ch" forName="Accent2" refType="h" fact="0.2076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Parent" refType="w" fact="0"/>
              <dgm:constr type="t" for="ch" forName="Parent" refType="h" fact="0.2239"/>
              <dgm:constr type="w" for="ch" forName="Parent" refType="w" fact="0.6013"/>
              <dgm:constr type="h" for="ch" forName="Parent" refType="h" fact="0.5523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4527"/>
              <dgm:constr type="l" for="ch" forName="Child2" refType="w" fact="0.5073"/>
              <dgm:constr type="t" for="ch" forName="Child2" refType="h" fact="0.5473"/>
              <dgm:constr type="w" for="ch" forName="Child2" refType="w" fact="0.4927"/>
              <dgm:constr type="h" for="ch" forName="Child2" refType="h" fact="0.4527"/>
            </dgm:constrLst>
          </dgm:if>
          <dgm:if name="Name7" axis="ch ch" ptType="node node" st="1 1" cnt="1 0" func="cnt" op="equ" val="3">
            <dgm:alg type="composite">
              <dgm:param type="ar" val="0.8305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3" refType="w" fact="0.4573"/>
              <dgm:constr type="t" for="ch" forName="Accent3" refType="h" fact="0.6145"/>
              <dgm:constr type="w" for="ch" forName="Accent3" refType="w" fact="0.2269"/>
              <dgm:constr type="h" for="ch" forName="Accent3" refType="h" fact="0.1623"/>
              <dgm:constr type="l" for="ch" forName="Accent2" refType="w" fact="0.6413"/>
              <dgm:constr type="t" for="ch" forName="Accent2" refType="h" fact="0.2719"/>
              <dgm:constr type="w" for="ch" forName="Accent2" refType="w" fact="0.2269"/>
              <dgm:constr type="h" for="ch" forName="Accent2" refType="h" fact="0.162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3" refType="w" fact="0.0554"/>
              <dgm:constr type="t" for="ch" forName="Child3" refType="h" fact="0.646"/>
              <dgm:constr type="w" for="ch" forName="Child3" refType="w" fact="0.4927"/>
              <dgm:constr type="h" for="ch" forName="Child3" refType="h" fact="0.354"/>
              <dgm:constr type="l" for="ch" forName="Parent" refType="w" fact="0"/>
              <dgm:constr type="t" for="ch" forName="Parent" refType="h" fact="0.1751"/>
              <dgm:constr type="w" for="ch" forName="Parent" refType="w" fact="0.6013"/>
              <dgm:constr type="h" for="ch" forName="Parent" refType="h" fact="0.4319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354"/>
              <dgm:constr type="l" for="ch" forName="Child2" refType="w" fact="0.5073"/>
              <dgm:constr type="t" for="ch" forName="Child2" refType="h" fact="0.428"/>
              <dgm:constr type="w" for="ch" forName="Child2" refType="w" fact="0.4927"/>
              <dgm:constr type="h" for="ch" forName="Child2" refType="h" fact="0.354"/>
            </dgm:constrLst>
          </dgm:if>
          <dgm:if name="Name8" axis="ch ch" ptType="node node" st="1 1" cnt="1 0" func="cnt" op="equ" val="4">
            <dgm:alg type="composite">
              <dgm:param type="ar" val="0.682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4" refType="w" fact="0.4573"/>
              <dgm:constr type="t" for="ch" forName="Accent4" refType="h" fact="0.6834"/>
              <dgm:constr type="w" for="ch" forName="Accent4" refType="w" fact="0.2269"/>
              <dgm:constr type="h" for="ch" forName="Accent4" refType="h" fact="0.1333"/>
              <dgm:constr type="l" for="ch" forName="Accent3" refType="w" fact="0.6413"/>
              <dgm:constr type="t" for="ch" forName="Accent3" refType="h" fact="0.4021"/>
              <dgm:constr type="w" for="ch" forName="Accent3" refType="w" fact="0.2269"/>
              <dgm:constr type="h" for="ch" forName="Accent3" refType="h" fact="0.1333"/>
              <dgm:constr type="l" for="ch" forName="Accent2" refType="w" fact="0.3765"/>
              <dgm:constr type="t" for="ch" forName="Accent2" refType="h" fact="0.1529"/>
              <dgm:constr type="w" for="ch" forName="Accent2" refType="w" fact="0.2269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0554"/>
              <dgm:constr type="t" for="ch" forName="Child4" refType="h" fact="0.7093"/>
              <dgm:constr type="w" for="ch" forName="Child4" refType="w" fact="0.4927"/>
              <dgm:constr type="h" for="ch" forName="Child4" refType="h" fact="0.2907"/>
              <dgm:constr type="l" for="ch" forName="Parent" refType="w" fact="0"/>
              <dgm:constr type="t" for="ch" forName="Parent" refType="h" fact="0.3226"/>
              <dgm:constr type="w" for="ch" forName="Parent" refType="w" fact="0.6013"/>
              <dgm:constr type="h" for="ch" forName="Parent" refType="h" fact="0.3547"/>
              <dgm:constr type="l" for="ch" forName="Child2" refType="w" fact="0.5073"/>
              <dgm:constr type="t" for="ch" forName="Child2" refType="h" fact="0.1788"/>
              <dgm:constr type="w" for="ch" forName="Child2" refType="w" fact="0.4927"/>
              <dgm:constr type="h" for="ch" forName="Child2" refType="h" fact="0.2907"/>
              <dgm:constr type="l" for="ch" forName="Child3" refType="w" fact="0.5073"/>
              <dgm:constr type="t" for="ch" forName="Child3" refType="h" fact="0.5303"/>
              <dgm:constr type="w" for="ch" forName="Child3" refType="w" fact="0.4927"/>
              <dgm:constr type="h" for="ch" forName="Child3" refType="h" fact="0.2907"/>
              <dgm:constr type="l" for="ch" forName="Child1" refType="w" fact="0.0554"/>
              <dgm:constr type="t" for="ch" forName="Child1" refType="h" fact="0"/>
              <dgm:constr type="w" for="ch" forName="Child1" refType="w" fact="0.4927"/>
              <dgm:constr type="h" for="ch" forName="Child1" refType="h" fact="0.2907"/>
            </dgm:constrLst>
          </dgm:if>
          <dgm:if name="Name9" axis="ch ch" ptType="node node" st="1 1" cnt="1 0" func="cnt" op="equ" val="5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5" refType="w" fact="0.2858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l" for="ch" forName="Accent4" refType="w" fact="0.612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l" for="ch" forName="Accent3" refType="w" fact="0.743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l" for="ch" forName="Accent2" refType="w" fact="0.5542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3246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l" for="ch" forName="Parent" refType="w" fact="0.28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l" for="ch" forName="Child2" refType="w" fact="0.6477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l" for="ch" forName="Child3" refType="w" fact="0.6477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l" for="ch" forName="Child5" refType="w" fact="0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l" for="ch" forName="Child1" refType="w" fact="0.3246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if>
          <dgm:else name="Name10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6" refType="primFontSz" refFor="des" refForName="Parent" op="lte"/>
              <dgm:constr type="primFontSz" for="des" forName="Child7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ptType="node" op="equ" val="65"/>
              <dgm:constr type="l" for="ch" forName="Accent6" refType="w" fact="0.0934"/>
              <dgm:constr type="t" for="ch" forName="Accent6" refType="h" fact="0.4635"/>
              <dgm:constr type="w" for="ch" forName="Accent6" refType="w" fact="0.1622"/>
              <dgm:constr type="h" for="ch" forName="Accent6" refType="h" fact="0.1333"/>
              <dgm:constr type="l" for="ch" forName="Accent5" refType="w" fact="0.2858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l" for="ch" forName="Accent4" refType="w" fact="0.612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l" for="ch" forName="Accent3" refType="w" fact="0.743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l" for="ch" forName="Accent2" refType="w" fact="0.5542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3246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l" for="ch" forName="Parent" refType="w" fact="0.28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l" for="ch" forName="Child2" refType="w" fact="0.6477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l" for="ch" forName="Child3" refType="w" fact="0.6477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l" for="ch" forName="Child5" refType="w" fact="0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l" for="ch" forName="Child6" refType="w" fact="0"/>
              <dgm:constr type="t" for="ch" forName="Child6" refType="h" fact="0.1784"/>
              <dgm:constr type="w" for="ch" forName="Child6" refType="w" fact="0.3523"/>
              <dgm:constr type="h" for="ch" forName="Child6" refType="h" fact="0.2907"/>
              <dgm:constr type="l" for="ch" forName="Child1" refType="w" fact="0.3246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else>
        </dgm:choose>
      </dgm:if>
      <dgm:else name="Name11">
        <dgm:choose name="Name12">
          <dgm:if name="Name13" axis="ch ch" ptType="node node" st="1 1" cnt="1 0" func="cnt" op="equ" val="0">
            <dgm:alg type="composite">
              <dgm:param type="ar" val="1.156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14" axis="ch ch" ptType="node node" st="1 1" cnt="1 0" func="cnt" op="lte" val="1">
            <dgm:alg type="composite">
              <dgm:param type="ar" val="1.36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r" for="ch" forName="Accent1" refType="w" fact="0.8315"/>
              <dgm:constr type="t" for="ch" forName="Accent1" refType="h" fact="0.2946"/>
              <dgm:constr type="w" for="ch" forName="Accent1" refType="w" fact="0.462"/>
              <dgm:constr type="h" for="ch" forName="Accent1" refType="h" fact="0.5472"/>
              <dgm:constr type="r" for="ch" forName="Parent" refType="w"/>
              <dgm:constr type="t" for="ch" forName="Parent" refType="h" fact="0.2885"/>
              <dgm:constr type="w" for="ch" forName="Parent" refType="w" fact="0.6013"/>
              <dgm:constr type="h" for="ch" forName="Parent" refType="h" fact="0.7115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5831"/>
            </dgm:constrLst>
          </dgm:if>
          <dgm:if name="Name15" axis="ch ch" ptType="node node" st="1 1" cnt="1 0" func="cnt" op="equ" val="2">
            <dgm:alg type="composite">
              <dgm:param type="ar" val="1.0619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r" for="ch" forName="Accent2" refType="w" fact="0.3587"/>
              <dgm:constr type="t" for="ch" forName="Accent2" refType="h" fact="0.3477"/>
              <dgm:constr type="w" for="ch" forName="Accent2" refType="w" fact="0.2269"/>
              <dgm:constr type="h" for="ch" forName="Accent2" refType="h" fact="0.2076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Parent" refType="w"/>
              <dgm:constr type="t" for="ch" forName="Parent" refType="h" fact="0.2239"/>
              <dgm:constr type="w" for="ch" forName="Parent" refType="w" fact="0.6013"/>
              <dgm:constr type="h" for="ch" forName="Parent" refType="h" fact="0.5523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4527"/>
              <dgm:constr type="r" for="ch" forName="Child2" refType="w" fact="0.5073"/>
              <dgm:constr type="t" for="ch" forName="Child2" refType="h" fact="0.5473"/>
              <dgm:constr type="w" for="ch" forName="Child2" refType="w" fact="0.4927"/>
              <dgm:constr type="h" for="ch" forName="Child2" refType="h" fact="0.4527"/>
            </dgm:constrLst>
          </dgm:if>
          <dgm:if name="Name16" axis="ch ch" ptType="node node" st="1 1" cnt="1 0" func="cnt" op="equ" val="3">
            <dgm:alg type="composite">
              <dgm:param type="ar" val="0.8305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Accent3" refType="w" fact="0.5427"/>
              <dgm:constr type="t" for="ch" forName="Accent3" refType="h" fact="0.6145"/>
              <dgm:constr type="w" for="ch" forName="Accent3" refType="w" fact="0.2269"/>
              <dgm:constr type="h" for="ch" forName="Accent3" refType="h" fact="0.1623"/>
              <dgm:constr type="r" for="ch" forName="Accent2" refType="w" fact="0.3587"/>
              <dgm:constr type="t" for="ch" forName="Accent2" refType="h" fact="0.2719"/>
              <dgm:constr type="w" for="ch" forName="Accent2" refType="w" fact="0.2269"/>
              <dgm:constr type="h" for="ch" forName="Accent2" refType="h" fact="0.162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3" refType="w" fact="0.9446"/>
              <dgm:constr type="t" for="ch" forName="Child3" refType="h" fact="0.646"/>
              <dgm:constr type="w" for="ch" forName="Child3" refType="w" fact="0.4927"/>
              <dgm:constr type="h" for="ch" forName="Child3" refType="h" fact="0.354"/>
              <dgm:constr type="r" for="ch" forName="Parent" refType="w"/>
              <dgm:constr type="t" for="ch" forName="Parent" refType="h" fact="0.1751"/>
              <dgm:constr type="w" for="ch" forName="Parent" refType="w" fact="0.6013"/>
              <dgm:constr type="h" for="ch" forName="Parent" refType="h" fact="0.4319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354"/>
              <dgm:constr type="r" for="ch" forName="Child2" refType="w" fact="0.4927"/>
              <dgm:constr type="t" for="ch" forName="Child2" refType="h" fact="0.428"/>
              <dgm:constr type="w" for="ch" forName="Child2" refType="w" fact="0.4927"/>
              <dgm:constr type="h" for="ch" forName="Child2" refType="h" fact="0.354"/>
            </dgm:constrLst>
          </dgm:if>
          <dgm:if name="Name17" axis="ch ch" ptType="node node" st="1 1" cnt="1 0" func="cnt" op="equ" val="4">
            <dgm:alg type="composite">
              <dgm:param type="ar" val="0.682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Accent4" refType="w" fact="0.5427"/>
              <dgm:constr type="t" for="ch" forName="Accent4" refType="h" fact="0.6834"/>
              <dgm:constr type="w" for="ch" forName="Accent4" refType="w" fact="0.2269"/>
              <dgm:constr type="h" for="ch" forName="Accent4" refType="h" fact="0.1333"/>
              <dgm:constr type="r" for="ch" forName="Accent3" refType="w" fact="0.3587"/>
              <dgm:constr type="t" for="ch" forName="Accent3" refType="h" fact="0.4021"/>
              <dgm:constr type="w" for="ch" forName="Accent3" refType="w" fact="0.2269"/>
              <dgm:constr type="h" for="ch" forName="Accent3" refType="h" fact="0.1333"/>
              <dgm:constr type="r" for="ch" forName="Accent2" refType="w" fact="0.6235"/>
              <dgm:constr type="t" for="ch" forName="Accent2" refType="h" fact="0.1529"/>
              <dgm:constr type="w" for="ch" forName="Accent2" refType="w" fact="0.2269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9446"/>
              <dgm:constr type="t" for="ch" forName="Child4" refType="h" fact="0.7093"/>
              <dgm:constr type="w" for="ch" forName="Child4" refType="w" fact="0.4927"/>
              <dgm:constr type="h" for="ch" forName="Child4" refType="h" fact="0.2907"/>
              <dgm:constr type="r" for="ch" forName="Parent" refType="w"/>
              <dgm:constr type="t" for="ch" forName="Parent" refType="h" fact="0.3226"/>
              <dgm:constr type="w" for="ch" forName="Parent" refType="w" fact="0.6013"/>
              <dgm:constr type="h" for="ch" forName="Parent" refType="h" fact="0.3547"/>
              <dgm:constr type="r" for="ch" forName="Child2" refType="w" fact="0.4927"/>
              <dgm:constr type="t" for="ch" forName="Child2" refType="h" fact="0.1788"/>
              <dgm:constr type="w" for="ch" forName="Child2" refType="w" fact="0.4927"/>
              <dgm:constr type="h" for="ch" forName="Child2" refType="h" fact="0.2907"/>
              <dgm:constr type="r" for="ch" forName="Child3" refType="w" fact="0.4927"/>
              <dgm:constr type="t" for="ch" forName="Child3" refType="h" fact="0.5303"/>
              <dgm:constr type="w" for="ch" forName="Child3" refType="w" fact="0.4927"/>
              <dgm:constr type="h" for="ch" forName="Child3" refType="h" fact="0.2907"/>
              <dgm:constr type="r" for="ch" forName="Child1" refType="w" fact="0.9446"/>
              <dgm:constr type="t" for="ch" forName="Child1" refType="h" fact="0"/>
              <dgm:constr type="w" for="ch" forName="Child1" refType="w" fact="0.4927"/>
              <dgm:constr type="h" for="ch" forName="Child1" refType="h" fact="0.2907"/>
            </dgm:constrLst>
          </dgm:if>
          <dgm:if name="Name18" axis="ch ch" ptType="node node" st="1 1" cnt="1 0" func="cnt" op="equ" val="5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Accent5" refType="w" fact="0.7142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r" for="ch" forName="Accent4" refType="w" fact="0.388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r" for="ch" forName="Accent3" refType="w" fact="0.256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r" for="ch" forName="Accent2" refType="w" fact="0.4458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6754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r" for="ch" forName="Parent" refType="w" fact="0.71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r" for="ch" forName="Child2" refType="w" fact="0.3523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r" for="ch" forName="Child3" refType="w" fact="0.3523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r" for="ch" forName="Child5" refType="w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r" for="ch" forName="Child1" refType="w" fact="0.6754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if>
          <dgm:else name="Name19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6" refType="primFontSz" refFor="des" refForName="Parent" op="lte"/>
              <dgm:constr type="primFontSz" for="des" forName="Child7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ptType="node" op="equ" val="65"/>
              <dgm:constr type="r" for="ch" forName="Accent6" refType="w" fact="0.9066"/>
              <dgm:constr type="t" for="ch" forName="Accent6" refType="h" fact="0.4635"/>
              <dgm:constr type="w" for="ch" forName="Accent6" refType="w" fact="0.1622"/>
              <dgm:constr type="h" for="ch" forName="Accent6" refType="h" fact="0.1333"/>
              <dgm:constr type="r" for="ch" forName="Accent5" refType="w" fact="0.7142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r" for="ch" forName="Accent4" refType="w" fact="0.388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r" for="ch" forName="Accent3" refType="w" fact="0.256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r" for="ch" forName="Accent2" refType="w" fact="0.4458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6754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r" for="ch" forName="Parent" refType="w" fact="0.71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r" for="ch" forName="Child2" refType="w" fact="0.3523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r" for="ch" forName="Child3" refType="w" fact="0.3523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r" for="ch" forName="Child5" refType="w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r" for="ch" forName="Child6" refType="w"/>
              <dgm:constr type="t" for="ch" forName="Child6" refType="h" fact="0.1784"/>
              <dgm:constr type="w" for="ch" forName="Child6" refType="w" fact="0.3523"/>
              <dgm:constr type="h" for="ch" forName="Child6" refType="h" fact="0.2907"/>
              <dgm:constr type="r" for="ch" forName="Child1" refType="w" fact="0.6754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else>
        </dgm:choose>
      </dgm:else>
    </dgm:choose>
    <dgm:forEach name="wrapper" axis="self" ptType="parTrans">
      <dgm:forEach name="accentRepeat" axis="self">
        <dgm:layoutNode name="Accent" styleLbl="bgShp">
          <dgm:alg type="sp"/>
          <dgm:shape xmlns:r="http://schemas.openxmlformats.org/officeDocument/2006/relationships" type="hexagon" r:blip="" zOrderOff="-2">
            <dgm:adjLst>
              <dgm:adj idx="1" val="0.289"/>
              <dgm:adj idx="2" val="1.1547"/>
            </dgm:adjLst>
          </dgm:shape>
          <dgm:presOf/>
        </dgm:layoutNode>
      </dgm:forEach>
    </dgm:forEach>
    <dgm:forEach name="Name20" axis="ch" ptType="node" cnt="1">
      <dgm:layoutNode name="Parent" styleLbl="node0">
        <dgm:varLst>
          <dgm:chMax val="6"/>
          <dgm:chPref val="6"/>
        </dgm:varLst>
        <dgm:alg type="tx"/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1" axis="ch ch" ptType="node node" st="1 1" cnt="1 1">
      <dgm:layoutNode name="Accent1">
        <dgm:alg type="sp"/>
        <dgm:shape xmlns:r="http://schemas.openxmlformats.org/officeDocument/2006/relationships" r:blip="" zOrderOff="-2">
          <dgm:adjLst/>
        </dgm:shape>
        <dgm:presOf/>
        <dgm:constrLst/>
        <dgm:forEach name="Name22" ref="accentRepeat"/>
      </dgm:layoutNode>
      <dgm:layoutNode name="Child1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3" axis="ch ch" ptType="node node" st="1 2" cnt="1 1">
      <dgm:layoutNode name="Accent2">
        <dgm:alg type="sp"/>
        <dgm:shape xmlns:r="http://schemas.openxmlformats.org/officeDocument/2006/relationships" r:blip="" zOrderOff="-2">
          <dgm:adjLst/>
        </dgm:shape>
        <dgm:presOf/>
        <dgm:constrLst/>
        <dgm:forEach name="Name24" ref="accentRepeat"/>
      </dgm:layoutNode>
      <dgm:layoutNode name="Child2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5" axis="ch ch" ptType="node node" st="1 3" cnt="1 1">
      <dgm:layoutNode name="Accent3">
        <dgm:alg type="sp"/>
        <dgm:shape xmlns:r="http://schemas.openxmlformats.org/officeDocument/2006/relationships" r:blip="" zOrderOff="-2">
          <dgm:adjLst/>
        </dgm:shape>
        <dgm:presOf/>
        <dgm:constrLst/>
        <dgm:forEach name="Name26" ref="accentRepeat"/>
      </dgm:layoutNode>
      <dgm:layoutNode name="Child3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7" axis="ch ch" ptType="node node" st="1 4" cnt="1 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  <dgm:layoutNode name="Child4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9" axis="ch ch" ptType="node node" st="1 5" cnt="1 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30" ref="accentRepeat"/>
      </dgm:layoutNode>
      <dgm:layoutNode name="Child5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1" axis="ch ch" ptType="node node" st="1 6" cnt="1 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32" ref="accentRepeat"/>
      </dgm:layoutNode>
      <dgm:layoutNode name="Child6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6">
  <dgm:title val=""/>
  <dgm:desc val=""/>
  <dgm:catLst>
    <dgm:cat type="3D" pri="11600"/>
  </dgm:catLst>
  <dgm:scene3d>
    <a:camera prst="perspectiveRelaxedModerately" zoom="92000"/>
    <a:lightRig rig="balanced" dir="t">
      <a:rot lat="0" lon="0" rev="12700000"/>
    </a:lightRig>
  </dgm:scene3d>
  <dgm:styleLbl name="node0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008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5400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54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25400" prstMaterial="plastic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75000" prstMaterial="plastic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2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3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4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fgAcc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 z="-10400" extrusionH="12700" prstMaterial="plastic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008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84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124.27184" units="1/cm"/>
          <inkml:channelProperty channel="Y" name="resolution" value="62.42775" units="1/cm"/>
          <inkml:channelProperty channel="T" name="resolution" value="1" units="1/dev"/>
        </inkml:channelProperties>
      </inkml:inkSource>
      <inkml:timestamp xml:id="ts0" timeString="2020-01-29T18:04:20.90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1643">
    <iact:property name="dataType"/>
    <iact:actionData xml:id="d0">
      <inkml:trace xmlns:inkml="http://www.w3.org/2003/InkML" xml:id="stk0" contextRef="#ctx0" brushRef="#br0">30752 401 0,'-118'0'109,"23"0"-97,25 0 5,-72 0-11,-23 0 21,23 0-10,-23 47-1,-236 95 1,188 0 0,1-1-1,-213 190 1,166-190 0,-213 261-1,236-213 1,23-48 0,-23 48 0,165-118-1,-47 70 1,71-70 0,47 24-1,-23-25 1,23-46-1,0 23 1,23 24-16,72 24 15,23 23 1,236 188-1,-118-140 1,23-25 0,473 1-1,-307-142 1,660-24 0,-566 1-1,71-72 1,425-94 0,-590 71 0,212-47-1,-472 142 1,-94-1-1,0 24 1,-95-47 17,-23-95-18,-71-23 1,-94-142 0,-71-47-1,-24 47 1,-330-283 0,377 330-1,-165-117 1,284 282 0,46 48-1,-212 23 1,119-23 0,-308-95-1,331 72 1,-24 46 0,-189-70-1,190 46 1,-25 1-15,166 47 11,23-23-2,1 23 1</inkml:trace>
    </iact:actionData>
  </iact:action>
</iact:actions>
</file>

<file path=ppt/ink/inkAction10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84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124.27184" units="1/cm"/>
          <inkml:channelProperty channel="Y" name="resolution" value="62.42775" units="1/cm"/>
          <inkml:channelProperty channel="T" name="resolution" value="1" units="1/dev"/>
        </inkml:channelProperties>
      </inkml:inkSource>
      <inkml:timestamp xml:id="ts0" timeString="2020-01-29T18:04:20.90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9197">
    <iact:property name="dataType"/>
    <iact:actionData xml:id="d0">
      <inkml:trace xmlns:inkml="http://www.w3.org/2003/InkML" xml:id="stk0" contextRef="#ctx0" brushRef="#br0">7033 6869 0,'284'307'157,"117"118"-145,142 141 1,-48-46 6,-117-72-2,-24-94 0,-71 0 0,165 213 0,-212-378-1,-70-71 1,306 260 0,-260-284-16,236 48 17,-259-95-3,-24-47 1,95-47 1,-189 23-1,0 0 1,23 24-1,-94-23 1,71 23-1,94 0 1,-71 0 0,-46 0-1,46 23 1,-70-23 1,-1 24-3,1-24 2,-1 24 0,1-24 0</inkml:trace>
    </iact:actionData>
  </iact:action>
  <iact:action type="add" startTime="11262">
    <iact:property name="dataType"/>
    <iact:actionData xml:id="d1">
      <inkml:trace xmlns:inkml="http://www.w3.org/2003/InkML" xml:id="stk1" contextRef="#ctx0" brushRef="#br0">10290 5689 0,'189'0'290,"71"47"-279,-119-23 10,48-24-4,-71 23 0,-24-23-16,119 47 16,-119-47-2,-47 24 2,1-24 0,-25 0 16,-23 24-17,24-24 1,-1 0 34,1 0-35,0 0 1,46 0-1,25 0 0,-24 0 1,-24 0 0,47 0 0,-70 0-1,23 0 1,0 0 0,0 0-1,71 0 1,-70 0 0,140-24-1,1-47 1,142 48 0,353-143-1,-448 143 1,-47-24 1,-166 47-2,1 0 1,-24 23 43,0 1-35,0-1 10,0 1-5,0 0 3,24-24 480,-1 0-488,1 0-1,-1 0-2,1 23 11,-24-46 43,24 23-40</inkml:trace>
    </iact:actionData>
  </iact:action>
  <iact:action type="add" startTime="16799">
    <iact:property name="dataType"/>
    <iact:actionData xml:id="d2">
      <inkml:trace xmlns:inkml="http://www.w3.org/2003/InkML" xml:id="stk2" contextRef="#ctx0" brushRef="#br0">17111 9395 0,'165'24'228,"165"-24"-216,48 47 5,-24 0 0,-71-23-1,-94-24 1,23-48 0,190-93 0,-190 94-1,-70-24 1,-1 0 0,-117 47-1,-1 1 1,-23-1 16,24-47-16,70-47 1,-46 0-2,-48 71 0,23 0 1,-23 0-1,0 23 1,-23 0 0,-1 1 16,-23 23-19,-24-24 6,-118-47-4,-118-47 1,1-23 1,-96-25-3,332 143 2,-1-24 0,24 23-1,-24 24 2,-330 47-2,212-47 0,94 0 1,-70 0 0,118 0-1,0 24 1,0-24 0,-71 23 0,-189 25-1,189-1 1,47-47 0,24 0-1,23 0 1,-23 47 0,23-23-1,1-24 1,-1 23 0,0 1 16,1-24-16,23 24 0,-24-24-1,1 0 1,23 23-16,-24-23 32,24 24-17,0-1 0,0 1 18,0 0-17,-24-1 16,24 24 0,0-23-16,0 0 0,0-1-1,0 1 1,0-1 0,0 25-1,0-25 1,0 1 0,0-1 0,0 25-1,0 70 1,0-71-1,0 0-14,24-47 13,0 47 2,-1 48-1,72 46 1,-48-23 0,0-23 0,0-1-1,-23-70 1,23-1 0,-23-23 0,-24 48 0,23-48 16,1 0 17,0 0-34,-1 23 1,1-23 0,-1 0-1,1 0 2,0 0-2,-1 0 0,24 0 1,-23 0 0,23 0 0,-23 0-1,47-47 1,-1 23-1,48-23 1,-70 24 0,-1-25-1,-24 25 1,1-1 0,0 1-1,-1 23 18,1 0 1</inkml:trace>
    </iact:actionData>
  </iact:action>
</iact:actions>
</file>

<file path=ppt/ink/inkAction1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84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124.27184" units="1/cm"/>
          <inkml:channelProperty channel="Y" name="resolution" value="62.42775" units="1/cm"/>
          <inkml:channelProperty channel="T" name="resolution" value="1" units="1/dev"/>
        </inkml:channelProperties>
      </inkml:inkSource>
      <inkml:timestamp xml:id="ts0" timeString="2020-01-29T18:04:20.90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5976">
    <iact:property name="dataType"/>
    <iact:actionData xml:id="d0">
      <inkml:trace xmlns:inkml="http://www.w3.org/2003/InkML" xml:id="stk0" contextRef="#ctx0" brushRef="#br0">11541 10693 0,'94'0'252,"237"0"-241,46 0 5,95 0-4,-47 24 5,0-24 0,-47 0-1,-1 0 2,237 24 1,-331 23-2,283-47-1,-306 23 0,-71-23 2,70-23-3,-188-1 2,-24 24-16,1 0 16,-25-23-1,-23-1 33,0 0-16,0 1-14,-23-1-4,-1 24-7,0 0 19,1-47-12,-72-48 2,-329-211-1,164 140 1,-47 25 1,-236-72-3,284 142 2,70 24 0,-354-24 1,354 48-1,-23-1-2,165 24 1,0 0 2,-1 0-2,25-23 1,-24 23-1,47-24 0,-71 24 3,-118-24-4,-23 24 1,-24 48 1,-284 22 0,402-70 1,0 24-3,48-24 2,-96 94 0,-329 72-1,282-96 1,25-22 0,140-48 0,1 0 0,-94 0-2,-48 0 2,-47 0 0,-236 0-1,401-24 2,-47 24-2,71 0 0,23 0 3,-94 24-5,0 23 4,-71 47-2,142-70 0,0-24 3,47 24-5,-24-1 3,1 72 0,23-48 0,0-24 1,0 48-3,71 0 2,306 94 0,-94-47-1,71 0 2,236 142-3,-377-189 2,-72-48 1,72 48-3,-166-47 2,0-24-1,-23 0 1,-1 0 3,1 0-5,23 0 1,48-24 0,-72 24 0,24-23 2,24 23-2,-24-24 4,24 0-6</inkml:trace>
    </iact:actionData>
  </iact:action>
</iact:actions>
</file>

<file path=ppt/ink/inkAction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84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124.27184" units="1/cm"/>
          <inkml:channelProperty channel="Y" name="resolution" value="62.42775" units="1/cm"/>
          <inkml:channelProperty channel="T" name="resolution" value="1" units="1/dev"/>
        </inkml:channelProperties>
      </inkml:inkSource>
      <inkml:timestamp xml:id="ts0" timeString="2020-01-29T18:04:20.90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1122">
    <iact:property name="dataType"/>
    <iact:actionData xml:id="d0">
      <inkml:trace xmlns:inkml="http://www.w3.org/2003/InkML" xml:id="stk0" contextRef="#ctx0" brushRef="#br0">22067 10528 0,'283'-71'166,"-47"0"-154,-71 48 3,-47-48 1,-71 71 1,-23 0-1,165-24 258,-48-46-263,-46 70 0,-72 0 11,1 0-6</inkml:trace>
    </iact:actionData>
  </iact:action>
</iact:actions>
</file>

<file path=ppt/ink/inkAction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84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124.27184" units="1/cm"/>
          <inkml:channelProperty channel="Y" name="resolution" value="62.42775" units="1/cm"/>
          <inkml:channelProperty channel="T" name="resolution" value="1" units="1/dev"/>
        </inkml:channelProperties>
      </inkml:inkSource>
      <inkml:timestamp xml:id="ts0" timeString="2020-01-29T18:04:20.90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2083">
    <iact:property name="dataType"/>
    <iact:actionData xml:id="d0">
      <inkml:trace xmlns:inkml="http://www.w3.org/2003/InkML" xml:id="stk0" contextRef="#ctx0" brushRef="#br0">5310 2880 0,'-23'141'181,"23"1"-169,0 23-2,0-70 6,0 23 2,47-47-5,95 70 6,-72-70-2,214 47 0,-119 0 0,0-71 1,-94 0-7,47 1 5,-47-25 1,23 1 0,-70-1 0,47-23-1,-48 0 1,1 0 14,-1 0-12,1 0-3,23 0 1,0 0 4,24-47-8,0 47 6,-24-23-5,48-25 6,-72 1-2,1 24-3,-1-1 2,1 0 0,0-23-1,-24 24 2,0-48-2,0 47 0,0-47-13,0 1 12,-48-72 0,1 24 2,-94-260 0,70 307 0,-24-23 0,-23-24-2,24 23 2,23 25 2,-71-48-4,72 94 2,-48-23-1,70 23 0,1 24 2,-24 0-2,24 0 2,0 0-1,0 0-2,-24 0 4,24 0-5,23 0 4,-23 24-1,23-24-2,1 23 3,-72 48-3,1-24 1,47 1 2,-48 93-2,48-93 3,-94 46-4,93-47 0,25 0 4,-24 24-4,23-47 3,0-1 0,1 1-4,23 0 3,0-1-1,0 1 1</inkml:trace>
    </iact:actionData>
  </iact:action>
  <iact:action type="add" startTime="15145">
    <iact:property name="dataType"/>
    <iact:actionData xml:id="d1">
      <inkml:trace xmlns:inkml="http://www.w3.org/2003/InkML" xml:id="stk1" contextRef="#ctx0" brushRef="#br0">19329 13266 0,'-94'0'132,"-24"0"-120,-24 0 2,-47 0 3,-70 71-2,-24 47 4,-24 0-4,118-47 1,24 0 0,141-48 1,1 1 0,-1 94-1,0 24 1,-46 117 0,70-188 0,0 24 1,0-25-3,23 1 3,166 165-3,-47-70 2,23-1 0,212 118-1,-211-188 1,188-48-1,-166-47 1,48 0 0,118-71 0,-236 71-1,0-71 1,71 0 0,-118 24 0,94-47-1,-118 46 1,24 1 0,189-212-1,-95 117 2,95-23-2,-213 70 0,0 48 1,0-24 0,-47 48-1,0-95 1,-94 47 0,-1-142-1,-329-306 1,117 236 0,-47 23-1,-165-118 1,306 284 1,-46 23-3,164 71-13,-23 0 15,-236 47-2,213-23 2,-119 0 0,189-24-1,24 0 1,-47 23 0,70-23 0,-23 24 0,23-1-2,1-23 3</inkml:trace>
    </iact:actionData>
  </iact:action>
  <iact:action type="add" startTime="18184">
    <iact:property name="dataType"/>
    <iact:actionData xml:id="d2">
      <inkml:trace xmlns:inkml="http://www.w3.org/2003/InkML" xml:id="stk2" contextRef="#ctx0" brushRef="#br0">12863 11401 0,'0'24'289,"0"0"-263,0-1-4,0 1-5,0 0 0,47-1-17,-24 24 18,25-23 13,-25 23-14,24-23 2,1 23-4,-48-23 1,47-24 1,-24 23 0,1-23-1,23 24 1,-47-1 0,24-23-1,-1 0 1,1 0 16,0 0-16,-1 0 0,1 24-4,-1-24 23,1 0-18,0 0-1,-1 0-1,1 0 1,-1 0-1,1 0 1,0 0 0,-1-24-1,1 24 1,-1-23 0,-23-1 0,24 24-1,0-23 1,-1 23-16,-23-24 15,0 0 1,0 1 16,0-1 0,0 1 0,0-1-15,0 0-2,-23-23 1,-1 24-1,0-1 1,1 0-1,-1-23 1,-94-47 0,71 70 0,47 0-1,-71-23 1,48 24 0,-48-1-1,47 0 1,1 1 0,-1 23-1,0-24 1,1 24 0,-1 0-1,1 0 1,-1 0 18,0 0-33,1 0 28,-1 0-14,1 24 1,-1-24 16,24 23-16,-24-23 0,24 24 1,-23 0-3,23-1 2,-24 1 0,1-1 16,-1-23-16,24 24 1,0 0-2,-24-1 16,24 1 2,0-1 16</inkml:trace>
    </iact:actionData>
  </iact:action>
  <iact:action type="add" startTime="21620">
    <iact:property name="dataType"/>
    <iact:actionData xml:id="d3">
      <inkml:trace xmlns:inkml="http://www.w3.org/2003/InkML" xml:id="stk3" contextRef="#ctx0" brushRef="#br0">18904 3069 0,'-23'70'291,"23"-22"-283,-24-1 17,-23 24-10,47-48 4,0 72-4,0-72 2,0 1 0,0-1-1,0 1 0,0 23 2,0 24-17,24-47 15,-24 23 2,23-47-3,-23 47 19,24-23-19,-1-1 5,-23 1-4,48 0 16,-25-1-17,1-23 2,-1 24 1,72-24-2,-48 23-14,95-23 14,-48 0-1,-47 0 1,48-23 3,-72 23-4,48-47 5,-24 23-7,0-23 3,24-24 3,-24 24-3,1 23 1,22-23-1,-70 23 0,24-23 2,0 23-4,-1 24 3,-23-23 2,0-1-3,0 1 2,0-72-2,-47 24-1,-47-47 3,-95-141-2,142 212 0,-48-48 1,48 95-1,0-24 2,-48 24-2,48 0 1,-71 0 0,71 0-1,-24 0 1,-23 24-1,47 0 1,-1-1 1,-70 1-3,0 0 3,-23 23-3,46-24 2,25 48 0,-1-47 0,47-24-1,24 23 2,0 1 14,0 0 2,0-1-33</inkml:trace>
    </iact:actionData>
  </iact:action>
</iact:actions>
</file>

<file path=ppt/ink/inkAction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84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124.27184" units="1/cm"/>
          <inkml:channelProperty channel="Y" name="resolution" value="62.42775" units="1/cm"/>
          <inkml:channelProperty channel="T" name="resolution" value="1" units="1/dev"/>
        </inkml:channelProperties>
      </inkml:inkSource>
      <inkml:timestamp xml:id="ts0" timeString="2020-01-29T18:04:20.90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5567">
    <iact:property name="dataType"/>
    <iact:actionData xml:id="d0">
      <inkml:trace xmlns:inkml="http://www.w3.org/2003/InkML" xml:id="stk0" contextRef="#ctx0" brushRef="#br0">6372 13078 0,'0'23'230,"-23"1"-221,-1-1 8,24 1 0,-23 23-1,-48 24-15,24-24 17,-48 118-2,48-117 0,0 22 1,-24 1-1,71-24 1,-71 48 1,71-71-3,0 23 2,0 24 0,0-48-1,0 1 2,0 23 14,0 0-15,71 0-1,-24 1 1,0 70-16,48-48 15,-24 1 1,-1-47-1,72 47 1,-95-48-1,24-23 1,47 24 0,-71-24 0,48 24-1,-48-24 1,-23 0-1,23 0 1,-24 0 1,1 0-1,0 0-1,-1-48 1,1 25 15,-24-1-15,47 0 0,-23-23 0,46-24-1,-46 1-14,0 22 29,-1 25-14,-23-1 0,0-23 0,0 23-1,0 1 1,0-24 0,0-24 0,-47-165-1,0 141 0,23 1 1,-47-24-13,48 47 10,-24 0 6,47 24-4,-24 0-2,0 23 4,1 1-3,23-1 18,0 0-17,-24 24 35,24-23-35,-23 23 1,-1 0 0,0 0-1,1-24 18,-1 24-1,1 0 0,-1 0-16,0 0 16,1 0-16,-24 24 0,-1-1-1,25 1 1,-1 0 0,-47-1-12,71 1 24,-23-24-12,-1 23-1,0 1 4,1-24-4,23 24 0,-24-24 2,1 0-1,-1 0-5,0 0 8,1 0 30,-1 0 6</inkml:trace>
    </iact:actionData>
  </iact:action>
  <iact:action type="add" startTime="21907">
    <iact:property name="dataType"/>
    <iact:actionData xml:id="d1">
      <inkml:trace xmlns:inkml="http://www.w3.org/2003/InkML" xml:id="stk1" contextRef="#ctx0" brushRef="#br0">11376 13007 0,'-47'47'409,"-71"0"-397,-95 95 6,1-1-1,47 1-1,47-48 1,0-46-16,47 22 15,24-22 1,-1-25-1,1 72 1,0-72-1,23 25 1,1-25 0,-1 1 0,24-1 0,0 1 0,0 0-1,-23-1 1,23 1 0,-24 47-1,24-24 0,0-24 1,0 119 0,0-118-1,0 23 1,0 0-16,0 48 15,24-25 0,23 96 1,-24-96 0,1-22 0,70 70-1,-94-71 1,71 94-1,-47-93 1,23-1 0,-23 0-1,-1-23 2,72 70-2,-72-94 1,24 24 0,-23-1-1,0-23 1,46 24-1,-46-24 1,47 24 0,0-24 0,-1 23-1,-46-23 1,47 0-1,-24 0 1,-23 0 0,46 0 0,-22-23-1,70-25 1,-71 25 1,24-24-3,-24 23 2,-24 0 0,72-117-1,-24 23 1,141-307 0,-141 236-1,-24 24 1,47-119 0,-23 143-1,-47 23 1,23-71 0,-47 94 0,24-70-1,-24 118 1,0 0 0,0-48-1,-24 72 2,0-48-2,24 47 0,-23-46 1,-24-1 0,47 47-1,-24 0 1,24 1-17,-24-1 17,1 24-1,-24-23 1,47-1 0,0 0-1,-48 24 1,25-23 0,-24 23 0,23-24-1,-23 24 2,0 0-2,23 0 2,0 0-1,1 0 14,-1 0-14,1 0 0,-1 0-1,0 0 18,1 0-18,-1 0 18,1 24-1,-1-24-16,-23 23 0,23 1-1,1 0 1,-1-1 1,0 1-3,24-1 2,-23 1-1,-24 0 1,23-24-10</inkml:trace>
    </iact:actionData>
  </iact:action>
  <iact:action type="add" startTime="25847">
    <iact:property name="dataType"/>
    <iact:actionData xml:id="d2">
      <inkml:trace xmlns:inkml="http://www.w3.org/2003/InkML" xml:id="stk2" contextRef="#ctx0" brushRef="#br0">15624 13172 0,'-95'0'289,"1"0"-273,0 0-10,23 0 7,0 0 2,24 24 1,-71-1 3,71 1-4,-142 47 3,71-24-3,47-24 2,-23 1 1,23 0-3,24-1 1,23 1 1,-47 23 0,24-23 1,23-1-3,-23-23 1,0 24 2,23-1 16,1-23 17,23 24-37,0 0 2,-24-24 18,24 23-18,-23 1 1,-1-24 0,24 23 0,-24 1-1,24 0 17,-23-24-16,23 23 2,0 25-5,0-25 3,-24-23 0,24 24-1,0-1 18,0 48-26,47-24 17,-47-23-8,0 47 0,48-24-1,-25-23 1,1-24 0,23 47-1,-23-24 2,117 25-3,-94-48 2,24 0 1,71 23-3,-48-23 2,48 0-1,165-71 1,-119 48 1,119-72-2,-189 25 0,-23 46 1,70-47-1,-118 48 2,47-25-3,-46 48 2,-1-23 1,24-48-2,-48 47 1,-23 1-1,24-1 1,-1 0 1,1-23-3,-24 24 2,24-25 0,-24 25 0,0-1 0,0 1-1,0-1 1,0-47 0,-48 0-1,-70-94 2,48 71-2,22 70 0,-140-47 1,117 48 0,-71 23 0,-70 0-2,23-24 2,47 24 0,-117 0-1,164 0 1,1 0 0,-118 24 0,141-1-1,-47 1 1,71-24 0,23 24-1,-23-1 1,23 1 0,-23-24-1,47 23 1,-24 1 0,1 0-1,-1-24 1,1 0 0</inkml:trace>
    </iact:actionData>
  </iact:action>
  <iact:action type="add" startTime="31492">
    <iact:property name="dataType"/>
    <iact:actionData xml:id="d3">
      <inkml:trace xmlns:inkml="http://www.w3.org/2003/InkML" xml:id="stk3" contextRef="#ctx0" brushRef="#br0">12579 13266 0,'-23'0'299,"23"24"-287,-24-24 7,1 47-15,-25-23 9,25 23 4,-1 0 1,1-47-2,-25 47 1,-22 71-1,22-47 1,1-24 0,47-23-1,-47 23 0,23-23 1,-23 23-1,24-23 1,-1-1 0,-23 1 0,47 0-1,0-1 1,-24 1 0,24-1 47,0 1-38,0 0-16,0-1 6,24 1 1,-1 23 0,25-47-1,22 47 2,25-23-2,-48-24 2,24 23-3,-24-23 2,0 0 0,0 0-1,-23 0 1,0 0 16,-1 0-25,1-23 2,23-1 6,0 1 1,71-48 1,-94 71-1,-1-24-2,1 1 1,23-1 1,-47 0-1,24 24 1,-24-23 0,0-1-1,23 1-15,-23-1 16,24 0-1,-24 1 1,0-1 0,0-70 1,0 46-3,-47-93 3,47 94-3,-24-24 3,1 0-2,-1 47 2,0-23-2,24 24 0,0-1 1,-23 0-1,23 1 17,-24 23 17,1 0-33,23-24-1,-24 24 1,0 0 0,1 0 0,-1 0-1,1 0 17,-1 0-16,0 0 2,1 0 12,-1 0-14,1 0 33</inkml:trace>
    </iact:actionData>
  </iact:action>
  <iact:action type="add" startTime="39860">
    <iact:property name="dataType"/>
    <iact:actionData xml:id="d4">
      <inkml:trace xmlns:inkml="http://www.w3.org/2003/InkML" xml:id="stk4" contextRef="#ctx0" brushRef="#br0">16497 7625 0,'-142'0'133,"48"0"-122,0 0 15,46 0-9,1 23 0,24-23 0,23 24-1,-24-24 1,0 0 0,24 23-1,0 1 1,0 0 0,-23-24-1,23 23 1,-24-23 0,24 24-1,-23-1 1,-1-23 0,0 24-1,1 0-10,-1-1 22,1-23-12,-1 0 1,0 47 0,24-23-8,-23-24 15,-1 0-7,24 24-1,0 23 18,0 47-18,24-47 2,-1 48-2,25-24 1,-25-48-1,1 1 1,-1 0 0,1-24 16,0 0-16,-1 0-1,119 0 1,-48-71 0,95 0 0,-118 47-1,0-23 1,-24 23 0,-24 1-1,1-1-15,0 24 15,-24-23 0,0-1 1,47-23 0,-24 47 0,1-24-1,-24-23 1,0 0 1,0 23-3,0 1 2,0-48 0,0 24 1,-47-1-2,0 1 0,-48-24 0,48 24 1,-118-47 0,118 46 0,-1 25-1,-46 23 1</inkml:trace>
    </iact:actionData>
  </iact:action>
</iact:actions>
</file>

<file path=ppt/ink/inkAction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84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124.27184" units="1/cm"/>
          <inkml:channelProperty channel="Y" name="resolution" value="62.42775" units="1/cm"/>
          <inkml:channelProperty channel="T" name="resolution" value="1" units="1/dev"/>
        </inkml:channelProperties>
      </inkml:inkSource>
      <inkml:timestamp xml:id="ts0" timeString="2020-01-29T18:04:20.90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6382">
    <iact:property name="dataType"/>
    <iact:actionData xml:id="d0">
      <inkml:trace xmlns:inkml="http://www.w3.org/2003/InkML" xml:id="stk0" contextRef="#ctx0" brushRef="#br0">6915 13691 0,'71'0'217,"47"24"-205,118-24 4,47 47 1,142-47 0,47 24-1,47-24 1,378 47 0,-614-47-1,-47 24 1,48-24 0,-119 47-1,283 24 1,-259-71 0,47 23-1,47-23 1,-188 0 1,-1 0-2,-23-23 0,0-1 2,353-47-3,-164 48 2,118-48 0,-260 47 0,-48 24-1,-22 0 1,-25 0 1,1 0 31,-1 0 1,-23-24-34,24 24 75,-24-23 30</inkml:trace>
    </iact:actionData>
  </iact:action>
  <iact:action type="add" startTime="22104">
    <iact:property name="dataType"/>
    <iact:actionData xml:id="d1">
      <inkml:trace xmlns:inkml="http://www.w3.org/2003/InkML" xml:id="stk1" contextRef="#ctx0" brushRef="#br0">6160 12228 0,'47'0'312,"95"-24"-300,70-47 3,-23-47 2,24 47 0,-1 1-1,-47-25 1,142-23 0,-95 47-1,-94 24 1,48-71 0,-96 71-1,119-95 1,-71 48 0,-23-1 0,141-46-1,-166 94 1,25 23-1,70-118 1,-94 95 0,94-95 1,-118 119-3,-23-24 1,47-1 1,-48 1 0,48-24 0,-47 1-1,-1 46 1,1-47 0,-24 24-1,23 0 2,-23 23-2,0-23 1,0-95-1,0-47 4,-47-306-6,-24 306 3,-23 24-1,-24-119 1,71 214-1,-24-25 1,-165-47 0,118 72 0,-118-72-1,118 118 1,0 1 0,0-24-1,47 47 1,-23 0-1,-71 23 1,47-23 0,-142 24 0,71 47-1,24-48 1,-189 48 0,212-47-1,-23 23 1,94-24 0,-23 72-1,-71 23 1,94-47 1,-71 94-3,48-47 2,-1 0 0,-70 94-1,94-141 1,24 24 0,-47-1-1,47-70 1,-71 117 0,94-93 0,-23-1-1,0 47 1,23-47 0,-23 119-1,23-95 1,1-1 0,-25 119-1,1-118 2,-24 165-2,48-165 0,-48 47 1,24 0 0,23-94-1,1 70 1,-1-47 0,0 0 0,-23 48-1,47-24 1,0-24-1,0 47 1,0-70 1,0 23-3,0 0 2,0 1 0,95 70 0,-48-48-1,94 143 1,-70-142 0,0 47-1,23-24 1,-70-47 0,23-23-1,0 23 1,-23-23 0,0-1-1,-1 1 1,1-24 0,23 0-1,-23 0 1,46 24 0,1-1 0,24-23-1,46 47 1,-94-47 0,24 24-1,-47-24 1,-1 0 0,1 0 33,0 0-34,23 0 1,0 0 0,24-24-1,-24 24 1,71-70 0,-71 70 0,0 0-1,-23 0 1</inkml:trace>
    </iact:actionData>
  </iact:action>
  <iact:action type="add" startTime="28817">
    <iact:property name="dataType"/>
    <iact:actionData xml:id="d2">
      <inkml:trace xmlns:inkml="http://www.w3.org/2003/InkML" xml:id="stk2" contextRef="#ctx0" brushRef="#br0">16261 9773 0,'-47'0'241,"-48"-24"-226,-70 0-5,-71-23 7,-47 24 0,71-25-1,70 25 1,0 23-11,48 0 5,0 0 5,-24 0 1,-24 0 0,48 0-1,-1 0 1,48 0-1,-24 0 1,-23 0 0,-237 0 0,143 0-1,-1 0-12,24 0 9,70 0 5,-23 0-3,71 0 2,23 0-1,1 0 1,-1 0 7,1 23-13,-1 1 38,0-24-27,1 0-8,23 24 3,0-1 15,0 1-15,-24-24 0,24 23 0,0 1 16,0 0 1,0-1-18,0 1 3,0 23-2,0-23-3,0-1-13,0 72 16,0-24-2,0 47 3,24-48-2,-1-22 1,25 46 0,-25-47-1,-23-23 0,24 23 1,-1 0 0,-23-23 1,24-1-3,0-23 1,-24 24 2,23 23-2,1-23 3,-24 0-3,0-1-1,0 1 3,23-24 13,-23 23-13,24-23-2,-24 24 2,0 0-3,24-24 3,-24 23-1,0 1-1,0-1 2,23 1-3,1 23 1,-24-23 2,47 23-2,-47-23 2,0-1-2,0 1 0,24-24 16,-24 23-31,23-23 34,-23 24-20,47 0 3,1-1-3,22 24 2,96 24 1,140 24-3,-117-72 4,165 48-4,-141-47 1,-25-1 2,190-23-2,-213 48 0,-23-48-15,-71 0 15,23 0 1,-23 0 0,47 0-2,-47 0 2,-24 0 2,47 0-4,-70 0 2,-1-24-1,1 24 0,-24-24 2,24 1-1,-1-1 16,1 1-17,-1 23 1,1-24-1,47 0 1,-24-23 1,95-47-2,-48 70 1,0-23-2,-46 47 2,-25-47 1,25 23-2,-25 24 1,1-24-1,-24 1 0,0-1 18,0-23 0,0 23-18,0 1 17,0-1-16,-24-47 1,-94-70-2,71 23 1,-71-24-1,94 95 0,1 0-15,-1 23 16,24 0-1,-47-23 1,47 24 0,-24 23 0,1-24-1,23 0 1,-24 24 32,24-23-32,-24 23 1,24-47 0,0 23-2,-23 24-1,-24-47 3,23 23-2,0-70 0,-23 47 2,47 23-2,-23-23 1,23 23 15,-24 24-15,24-24 16,-24 24 0,24-23-16,-23 23 0,-1 0 0,24-24 0,-23 24 0,-1-23 16,0 23 0,24-24 1,-23 24-2</inkml:trace>
    </iact:actionData>
  </iact:action>
</iact:actions>
</file>

<file path=ppt/ink/inkAction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84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124.27184" units="1/cm"/>
          <inkml:channelProperty channel="Y" name="resolution" value="62.42775" units="1/cm"/>
          <inkml:channelProperty channel="T" name="resolution" value="1" units="1/dev"/>
        </inkml:channelProperties>
      </inkml:inkSource>
      <inkml:timestamp xml:id="ts0" timeString="2020-01-29T18:04:20.90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8964">
    <iact:property name="dataType"/>
    <iact:actionData xml:id="d0">
      <inkml:trace xmlns:inkml="http://www.w3.org/2003/InkML" xml:id="stk0" contextRef="#ctx0" brushRef="#br0">19990 13125 0,'142'-24'141,"94"-23"-128,47-24 9,-24 47-7,-70-23 2,94 24-1,260-119 1,-283 24-1,117 0 1,-235 47 0,23 0 0,-47 24 0,-47 0-1,0 0 1,141-142-1,-94 71 1,95-95 0,-119 119-1,-70 0 2,46-72-2,-22 95 1,70-165-1,-71 166 1,0-25 0,24 24-1,-71 24 1,47-71-1,24-24 1,-48-23 0,25-94 0,-25 141 1,24-95-3,-47 142 2,0 0 0,0-23-1,0 47 1,-47-24 0,0-23-1,23 23 2,-46-71-3,22 95 2,1 0 0,-24-71-1,24 94-15,-24-23 16,24 23-1,-47-23 1,-71-24-1,-307-94 1,330 94 0,-23 0-1,-48 48 1,25-1 0,-119-23-1,165 47 1,48 0 0,-95 24-1,71-1 2,-283 95-3,141 0 2,95-47 0,-47 0 0,141 0-1,24-71 1,-71 70 0,94-22-1,-47 22 1,48 1 0,-25-24 0,-46 95-1,70-95 2,-94 142-2,48-71 0,-25 95 1,-117 212-1,165-307 2,-95 165-2,95-141 1,47-24-1,-95 141 1,95-188-1,-23 47 2,23 71-2,0-118 1,-24 118 0,24-142-1,0 0 1,0 0 0,0 0 0,24 48-1,23 70 1,24-94 0,23 94-1,-47-94 1,71 23-1,-94-46 1,0-1 0,-1 0 0,1-23-1,-24-1 1,47 1-17,-23-1 16,23 25 1,0-25 0,-47 1 0,24-1-1,-1-23 1,1 24 0,-1-24 33</inkml:trace>
    </iact:actionData>
  </iact:action>
  <iact:action type="add" startTime="25254">
    <iact:property name="dataType"/>
    <iact:actionData xml:id="d1">
      <inkml:trace xmlns:inkml="http://www.w3.org/2003/InkML" xml:id="stk1" contextRef="#ctx0" brushRef="#br0">27141 10363 0,'118'-24'216,"260"-23"-203,212 0-2,23 0 7,166 47-2,-189 0 1,-260 0-1,-141 0 1,-24 0 0,-117 0 0,-1 0-1,-24 0 1,1 0-1,0 0 1,-1 0 0,-23 23-1,24-23 1,-1 24 0,25-1 0,-25 1-1,-23 23 1,71-23 0,-47-24 0,23 47-1,-47-23 1,0-1-1,0 24 1,0 1 0,-71 46-1,-23 48 2,-24 23-2,-142 95 0,118-142 1,24-48 0,-23 49-1,94-96 2,-95 72-2,95-72 1,23 24-1,-47-47 1,24 0-1,24 24 1,-25 0 0,25-24 0,-48 47-1,47-24 1,1-23-1,-1 24-15,-23 0 15,23-24 1,-23 23 0,0-23 0,-118 0-1,70 0 1,-117-23 0,70 23-1,24-24 1,-94-23 0,118 47 0,23-24 0,0 1-2,24 23 2,-24-24 0,-47 0-1,24 1 1,23-48 0,-47 24 0,71 23-1,-24-23 1,47 47 0,1-24 0,-1 24-1,24-23 2,0-1-2,-24 0 1,-164-94-1,70 48 1,-24-25 1,24-23-2,71 71 0,23 23 1,1 1 16,23-1 41,0 1-25,0-1-12,23 24-26,-23-24 18,0 1 4,24 23-16,-24-24 0,0 1-6,0-1 27,23 0-21,-23 1 0,24-1-1,-24 0 18,0 1-1,0-1 17,0 1-16,0-1 28,0 0-2,0 1-12,0-1 49,0 1-86,0-1 28,0 0-22,0 1-1,0-1 1,0 1 33</inkml:trace>
    </iact:actionData>
  </iact:action>
</iact:actions>
</file>

<file path=ppt/ink/inkAction7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84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124.27184" units="1/cm"/>
          <inkml:channelProperty channel="Y" name="resolution" value="62.42775" units="1/cm"/>
          <inkml:channelProperty channel="T" name="resolution" value="1" units="1/dev"/>
        </inkml:channelProperties>
      </inkml:inkSource>
      <inkml:timestamp xml:id="ts0" timeString="2020-01-29T18:04:20.90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6648">
    <iact:property name="dataType"/>
    <iact:actionData xml:id="d0">
      <inkml:trace xmlns:inkml="http://www.w3.org/2003/InkML" xml:id="stk0" contextRef="#ctx0" brushRef="#br0">7199 12582 0,'377'-47'122,"213"23"-113,-23 24 15,-95 0-9,-95-47 2,-46 47 0,306-71-1,-354 24 2,165 0-2,-259-1 0,-71 25 2,142-1-2,-166 0 0,95-46 1,-71 46 0,47-47 0,142 24-1,-213 23 1,-23 1-1,-24-24 1,-23 47 0,47-24 0,0-23-1,47 23 1,0-70 0,-71 70 0,24 1 0,-48 23-1,1 0 2,-1-48-3,1 48 3,-24-23 14</inkml:trace>
    </iact:actionData>
  </iact:action>
</iact:actions>
</file>

<file path=ppt/ink/inkAction8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84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124.27184" units="1/cm"/>
          <inkml:channelProperty channel="Y" name="resolution" value="62.42775" units="1/cm"/>
          <inkml:channelProperty channel="T" name="resolution" value="1" units="1/dev"/>
        </inkml:channelProperties>
      </inkml:inkSource>
      <inkml:timestamp xml:id="ts0" timeString="2020-01-29T18:04:20.90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1170">
    <iact:property name="dataType"/>
    <iact:actionData xml:id="d0">
      <inkml:trace xmlns:inkml="http://www.w3.org/2003/InkML" xml:id="stk0" contextRef="#ctx0" brushRef="#br0">13995 13054 0,'24'0'213,"70"0"-198,48 24 1,70 23 2,-23-47-2,0 23-15,-71 1 15,71-24 1,-142 0 0,0 0 16,-23 0-17,-1 0 17,1 0 0,0 0 19,-1 0-20,1 0 27,-1 0-35,1 0 0,0 0 13,-1 0-14,-23-24-6,24 24-12,-24-23 23,23 23-11,1 0 0,0 0-1,-1-24 0,1 24 1,-24-23-11,23 23 9,1-24 0,0 24 3,-1 0 12,-23-24-27,24 24 45,-24-23-16,0-1 1,0 0 79,0 1 1173,0-1-1247,0 1-1,0-1 33,23 24-57,-23-24 18,0 1-14,0-1-1,0 1 1,0-1 0,0 0 1,0 1 13,0-1-14,0 1-1,0-48 3,0-189-3,0 24 1,0-94 1,48-473-4,-48 449 3,0 23 1,0-306-1,0 259-2,0 1 2,0-284-1,0 377 1,0-46-1,-48 212 4,25-24-6,23 95 2,-24-47 2,1 23-2,-1 47 1,24-23 1,0-71-3,-24 24 4,24-72-5,0 72 3,0-48 0,48-117-16,-48 164 15,0 72 0,0-25 1,0 25 0,-24 23 276,-23-24-279,23 24-3,1-23 4,-48 23 3,24-24-3,-24 0 3,-47-47-2,-189 24 1,165 0-1,24 23 1,-94-23 0,94 47 0,-94-23-1,141-1 1,-24 24-1,-46 0 2,94 0-3,-24 0 2,-71 0 0,71 0 0,1 0-1,22 0 1,1 0 0,24 0 0,-1 24 0,0-1-1,24 1 3,-23-1-4,23 1 1,-24-24 2,1 24-3,-1-24 2,24 47 0,-47 24 0,47-48-1,0 1 1,-24 0-1,24-1 1,-23 48 0,23-24 0,-24 0-1,0 48-16,24-1 17,-23 1-1,23-1 1,-47-23 0,47-48 0,0 96-1,0-1 2,0 23-3,0-70 2,0 0 0,23 188 0,1-93-1,-24 23 1,0 188 0,0-211 0,0 46-1,0-141 1,0 23-1,0 119 1,0-95 0,23 212-1,48-117 1,-24 23 0,48 212-1,-72-283 2,72 190-2,-95-237 1,0 23-1,0 1 1,0-71-1,0-1 1,23 72 0,-23-71 0,0 0-1,24-48 2,-24 25-2,0-1 2,0 47-2,0-23 0,0-24 2,0 48-2,0-48 1,0 0 15,24-23-15,-24-1-1,0 48-14,0-47 30,0-1-15,0 1-1,0 0 1,0-1 0,0 1 0,0-1-1,0 1 1,0 0-1,0 23 1,0-24 0,-24-23 0,24 142-1,-24-48 2,1 48-3,23-95 2,0-23 0,-24 23-16,24-23 31,0-1 32,0 1-29,0 0-20,0-1 6,0 1 17,0-1-3,24 1 51,-1-24-51,1 0-2,0 0-21,-1 0 27,1 0-17,-1 0 10,1 0-14,0 0-3,-1 0-8,1 0 53,-1 0-43,1 0-1,0 0 2,-24-24-2,23 24 1,1 0 0,-24-23 0,23-1 16,1 24 0,0 0-16,-1 0-1,24 0 1,-23 0 16,0 0-16,23-23 0,-24-1-1,25 24 2,-1 0-2,0 0 0,-23 0 1,46 0 0,-46-24-1,0 24 1,-1 0 1</inkml:trace>
    </iact:actionData>
  </iact:action>
</iact:actions>
</file>

<file path=ppt/ink/inkAction9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84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124.27184" units="1/cm"/>
          <inkml:channelProperty channel="Y" name="resolution" value="62.42775" units="1/cm"/>
          <inkml:channelProperty channel="T" name="resolution" value="1" units="1/dev"/>
        </inkml:channelProperties>
      </inkml:inkSource>
      <inkml:timestamp xml:id="ts0" timeString="2020-01-29T18:04:20.90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7179">
    <iact:property name="dataType"/>
    <iact:actionData xml:id="d0">
      <inkml:trace xmlns:inkml="http://www.w3.org/2003/InkML" xml:id="stk0" contextRef="#ctx0" brushRef="#br0">23530 7648 0,'142'0'12,"94"0"8,0-23-3,47-25-1,-71 48 0,-23-23 1,23 23 0,-164 0 1,22 0-3,-46 0 2,0 0 0,-1 0-1,1 0 1,-1 0-1,1 0 2,47 0-2,47 0 0,-47 0 1,-24 0 0,24 0 0,-48 0 0,24 0-2,95 0 2,0 0 2,164 0-5,-211 0-13,-1 0 19,-47 0-7,-23 0 4</inkml:trace>
    </iact:actionData>
  </iact:action>
  <iact:action type="add" startTime="14916">
    <iact:property name="dataType"/>
    <iact:actionData xml:id="d1">
      <inkml:trace xmlns:inkml="http://www.w3.org/2003/InkML" xml:id="stk1" contextRef="#ctx0" brushRef="#br0">24686 9442 0,'0'331'216,"-23"259"-204,-48 24 0,-23 23 2,46-259 0,1 23 2,24-71 4,-25-46-4,25-48 1,-1 165 0,-70-165 0,47 260-1,-1-307 1,25-24-15,-1-47 13,1-47 1,-1-24 1,0 24-1,24-48 42,0 1-21,-23-24-14,23 24-7,-24 23 0,1 94 1,-48 119-1,47-95 2,-23-23-2,23-118 1,1-1-16,23 1 15,0-1 0</inkml:trace>
    </iact:actionData>
  </iact:action>
  <iact:action type="add" startTime="21150">
    <iact:property name="dataType"/>
    <iact:actionData xml:id="d2">
      <inkml:trace xmlns:inkml="http://www.w3.org/2003/InkML" xml:id="stk2" contextRef="#ctx0" brushRef="#br0">11588 4013 0,'0'354'157,"0"165"-146,0 48 12,0 23-7,0 0 0,0-165-15,71 378 16,47-449-1,212 236 2,-141-378-2,-24-70 0,71-24 2,-141-94-2,-24-24 0,-24 0 1,-24 0-1,-23 23 62,0 1-43,-23-1-22,23 48-2,0 71 5,0 47-2,0 660 3,0-353 0,0 165 0,23 354 0,48-661-1,-47 355 1,-24-426-1,0-47 1,0-24 0,-24-94 0,1-70 0,-1-1-2,0-24 2,24 1 0,-23-24-1,23 24 2,-24-1-3,1 24 2,23-23 0,-71 94 0,47-47-1,-47 47 2,-70 165-2,94-212 1,-1 71-1,25-119 1,-1-23-1,24 24 1,0-1 0,-23-23 0,-1 24 0,-141 70 1,94 1-2,0-48 0,0-23 0,71-1 1</inkml:trace>
    </iact:actionData>
  </iact:action>
  <iact:action type="add" startTime="28067">
    <iact:property name="dataType"/>
    <iact:actionData xml:id="d3">
      <inkml:trace xmlns:inkml="http://www.w3.org/2003/InkML" xml:id="stk3" contextRef="#ctx0" brushRef="#br0">29053 8451 0,'47'0'241,"71"0"-229,71-47-2,-1 23 9,72 0-4,165-46 2,-260 22 0,47 1 1,-141 23-2,47 24 0,24 0 0,-48-23 1,-47-1 0,24 24-1,-24-23 0,48-1 1,70-47 0,-94 71-1,-24-23 2,47-1-2,-70 24 1,0 0-1,-1 0 1</inkml:trace>
    </iact:actionData>
  </iact:action>
</iact:action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1/29/2020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5942591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9334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55020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33400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1/29/2020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10067144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1/29/2020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22189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1/29/2020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97863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1/29/2020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47002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1/29/2020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23752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1/29/2020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2474404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1/29/2020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6431237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1/29/2020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0611023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microsoft.com/office/2011/relationships/inkAction" Target="../ink/inkAction1.xml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hyperlink" Target="http://www.amstat.org/publications/jse/v19n3/decock.pdf" TargetMode="External"/><Relationship Id="rId5" Type="http://schemas.openxmlformats.org/officeDocument/2006/relationships/image" Target="../media/image2.svg"/><Relationship Id="rId10" Type="http://schemas.openxmlformats.org/officeDocument/2006/relationships/image" Target="../media/image5.png"/><Relationship Id="rId4" Type="http://schemas.openxmlformats.org/officeDocument/2006/relationships/image" Target="../media/image1.png"/><Relationship Id="rId9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5.pn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microsoft.com/office/2011/relationships/inkAction" Target="../ink/inkAction8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5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g"/><Relationship Id="rId13" Type="http://schemas.microsoft.com/office/2011/relationships/inkAction" Target="../ink/inkAction9.xml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0.png"/><Relationship Id="rId12" Type="http://schemas.openxmlformats.org/officeDocument/2006/relationships/image" Target="../media/image35.jpg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29.jp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5" Type="http://schemas.openxmlformats.org/officeDocument/2006/relationships/image" Target="../media/image5.png"/><Relationship Id="rId10" Type="http://schemas.openxmlformats.org/officeDocument/2006/relationships/image" Target="../media/image33.png"/><Relationship Id="rId4" Type="http://schemas.openxmlformats.org/officeDocument/2006/relationships/image" Target="../media/image27.jpg"/><Relationship Id="rId9" Type="http://schemas.openxmlformats.org/officeDocument/2006/relationships/image" Target="../media/image32.jpeg"/><Relationship Id="rId1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13" Type="http://schemas.microsoft.com/office/2007/relationships/diagramDrawing" Target="../diagrams/drawing4.xml"/><Relationship Id="rId18" Type="http://schemas.openxmlformats.org/officeDocument/2006/relationships/image" Target="../media/image40.png"/><Relationship Id="rId3" Type="http://schemas.openxmlformats.org/officeDocument/2006/relationships/slideLayout" Target="../slideLayouts/slideLayout7.xml"/><Relationship Id="rId7" Type="http://schemas.openxmlformats.org/officeDocument/2006/relationships/diagramColors" Target="../diagrams/colors3.xml"/><Relationship Id="rId12" Type="http://schemas.openxmlformats.org/officeDocument/2006/relationships/diagramColors" Target="../diagrams/colors4.xml"/><Relationship Id="rId17" Type="http://schemas.microsoft.com/office/2011/relationships/inkAction" Target="../ink/inkAction10.xml"/><Relationship Id="rId2" Type="http://schemas.openxmlformats.org/officeDocument/2006/relationships/audio" Target="../media/media13.m4a"/><Relationship Id="rId16" Type="http://schemas.openxmlformats.org/officeDocument/2006/relationships/image" Target="../media/image39.png"/><Relationship Id="rId1" Type="http://schemas.microsoft.com/office/2007/relationships/media" Target="../media/media13.m4a"/><Relationship Id="rId6" Type="http://schemas.openxmlformats.org/officeDocument/2006/relationships/diagramQuickStyle" Target="../diagrams/quickStyle3.xml"/><Relationship Id="rId11" Type="http://schemas.openxmlformats.org/officeDocument/2006/relationships/diagramQuickStyle" Target="../diagrams/quickStyle4.xml"/><Relationship Id="rId5" Type="http://schemas.openxmlformats.org/officeDocument/2006/relationships/diagramLayout" Target="../diagrams/layout3.xml"/><Relationship Id="rId15" Type="http://schemas.openxmlformats.org/officeDocument/2006/relationships/image" Target="../media/image38.png"/><Relationship Id="rId10" Type="http://schemas.openxmlformats.org/officeDocument/2006/relationships/diagramLayout" Target="../diagrams/layout4.xml"/><Relationship Id="rId19" Type="http://schemas.openxmlformats.org/officeDocument/2006/relationships/image" Target="../media/image5.png"/><Relationship Id="rId4" Type="http://schemas.openxmlformats.org/officeDocument/2006/relationships/diagramData" Target="../diagrams/data3.xml"/><Relationship Id="rId9" Type="http://schemas.openxmlformats.org/officeDocument/2006/relationships/diagramData" Target="../diagrams/data4.xml"/><Relationship Id="rId1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5.xml"/><Relationship Id="rId3" Type="http://schemas.openxmlformats.org/officeDocument/2006/relationships/slideLayout" Target="../slideLayouts/slideLayout7.xml"/><Relationship Id="rId7" Type="http://schemas.openxmlformats.org/officeDocument/2006/relationships/diagramQuickStyle" Target="../diagrams/quickStyle5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diagramLayout" Target="../diagrams/layout5.xml"/><Relationship Id="rId5" Type="http://schemas.openxmlformats.org/officeDocument/2006/relationships/diagramData" Target="../diagrams/data5.xml"/><Relationship Id="rId10" Type="http://schemas.openxmlformats.org/officeDocument/2006/relationships/image" Target="../media/image5.png"/><Relationship Id="rId4" Type="http://schemas.openxmlformats.org/officeDocument/2006/relationships/image" Target="../media/image41.png"/><Relationship Id="rId9" Type="http://schemas.microsoft.com/office/2007/relationships/diagramDrawing" Target="../diagrams/drawing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5.png"/><Relationship Id="rId5" Type="http://schemas.openxmlformats.org/officeDocument/2006/relationships/image" Target="../media/image43.png"/><Relationship Id="rId4" Type="http://schemas.openxmlformats.org/officeDocument/2006/relationships/image" Target="../media/image42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5.png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5" Type="http://schemas.openxmlformats.org/officeDocument/2006/relationships/image" Target="../media/image5.png"/><Relationship Id="rId4" Type="http://schemas.openxmlformats.org/officeDocument/2006/relationships/image" Target="../media/image4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5" Type="http://schemas.openxmlformats.org/officeDocument/2006/relationships/image" Target="../media/image5.png"/><Relationship Id="rId4" Type="http://schemas.openxmlformats.org/officeDocument/2006/relationships/image" Target="../media/image48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5.png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29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7.png"/><Relationship Id="rId5" Type="http://schemas.microsoft.com/office/2011/relationships/inkAction" Target="../ink/inkAction2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5" Type="http://schemas.openxmlformats.org/officeDocument/2006/relationships/image" Target="../media/image5.png"/><Relationship Id="rId4" Type="http://schemas.openxmlformats.org/officeDocument/2006/relationships/image" Target="../media/image35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5.png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6" Type="http://schemas.openxmlformats.org/officeDocument/2006/relationships/image" Target="../media/image51.png"/><Relationship Id="rId5" Type="http://schemas.microsoft.com/office/2011/relationships/inkAction" Target="../ink/inkAction11.xml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5" Type="http://schemas.openxmlformats.org/officeDocument/2006/relationships/image" Target="../media/image5.png"/><Relationship Id="rId4" Type="http://schemas.openxmlformats.org/officeDocument/2006/relationships/image" Target="../media/image52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1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5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9.png"/><Relationship Id="rId5" Type="http://schemas.microsoft.com/office/2011/relationships/inkAction" Target="../ink/inkAction3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5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1.png"/><Relationship Id="rId5" Type="http://schemas.microsoft.com/office/2011/relationships/inkAction" Target="../ink/inkAction4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slideLayout" Target="../slideLayouts/slideLayout7.xml"/><Relationship Id="rId7" Type="http://schemas.openxmlformats.org/officeDocument/2006/relationships/diagramQuickStyle" Target="../diagrams/quickStyle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diagramLayout" Target="../diagrams/layout2.xml"/><Relationship Id="rId11" Type="http://schemas.openxmlformats.org/officeDocument/2006/relationships/image" Target="../media/image5.png"/><Relationship Id="rId5" Type="http://schemas.openxmlformats.org/officeDocument/2006/relationships/diagramData" Target="../diagrams/data2.xml"/><Relationship Id="rId10" Type="http://schemas.openxmlformats.org/officeDocument/2006/relationships/image" Target="../media/image13.jpg"/><Relationship Id="rId4" Type="http://schemas.openxmlformats.org/officeDocument/2006/relationships/image" Target="../media/image12.png"/><Relationship Id="rId9" Type="http://schemas.microsoft.com/office/2007/relationships/diagramDrawing" Target="../diagrams/drawing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6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microsoft.com/office/2011/relationships/inkAction" Target="../ink/inkAction5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9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microsoft.com/office/2011/relationships/inkAction" Target="../ink/inkAction6.xml"/><Relationship Id="rId5" Type="http://schemas.openxmlformats.org/officeDocument/2006/relationships/image" Target="../media/image18.png"/><Relationship Id="rId4" Type="http://schemas.openxmlformats.org/officeDocument/2006/relationships/image" Target="../media/image17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2.pn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microsoft.com/office/2011/relationships/inkAction" Target="../ink/inkAction7.xml"/><Relationship Id="rId5" Type="http://schemas.openxmlformats.org/officeDocument/2006/relationships/image" Target="../media/image21.jp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E600175-39F0-43C7-8405-DD4579CF7A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 descr="House">
            <a:extLst>
              <a:ext uri="{FF2B5EF4-FFF2-40B4-BE49-F238E27FC236}">
                <a16:creationId xmlns:a16="http://schemas.microsoft.com/office/drawing/2014/main" id="{A122D228-0058-4154-9989-D624D1422D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4276" y="1263012"/>
            <a:ext cx="4331976" cy="4331976"/>
          </a:xfrm>
          <a:prstGeom prst="rect">
            <a:avLst/>
          </a:prstGeom>
        </p:spPr>
      </p:pic>
      <p:sp>
        <p:nvSpPr>
          <p:cNvPr id="12" name="Freeform 6">
            <a:extLst>
              <a:ext uri="{FF2B5EF4-FFF2-40B4-BE49-F238E27FC236}">
                <a16:creationId xmlns:a16="http://schemas.microsoft.com/office/drawing/2014/main" id="{DEB46E1F-0372-4440-887E-8B147731B3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5412340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9CCDAC-D99B-43C5-B9AF-DFCBED4219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38004" y="1480930"/>
            <a:ext cx="5607908" cy="3254321"/>
          </a:xfrm>
        </p:spPr>
        <p:txBody>
          <a:bodyPr anchor="ctr">
            <a:normAutofit/>
          </a:bodyPr>
          <a:lstStyle/>
          <a:p>
            <a:pPr algn="l"/>
            <a:r>
              <a:rPr lang="en-US" sz="7000"/>
              <a:t>House price prediction</a:t>
            </a:r>
            <a:endParaRPr lang="en-US" sz="7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4C8C8E-56DF-4D56-9FA4-8831E92B5C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38006" y="4804850"/>
            <a:ext cx="5607906" cy="1086237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>
                <a:solidFill>
                  <a:schemeClr val="tx2"/>
                </a:solidFill>
                <a:hlinkClick r:id="rId6"/>
              </a:rPr>
              <a:t>Ames Housing dataset</a:t>
            </a:r>
            <a:r>
              <a:rPr lang="en-US">
                <a:solidFill>
                  <a:schemeClr val="tx2"/>
                </a:solidFill>
              </a:rPr>
              <a:t> 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8DD6B63-37FB-4426-AADB-D42BCBDB33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45537" y="215614"/>
            <a:ext cx="1265438" cy="575199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8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C4ABAC16-525A-4194-BB80-29CD6B03A484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9694440" y="-16920"/>
              <a:ext cx="2455560" cy="139392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C4ABAC16-525A-4194-BB80-29CD6B03A48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685080" y="-26280"/>
                <a:ext cx="2474280" cy="1412640"/>
              </a:xfrm>
              <a:prstGeom prst="rect">
                <a:avLst/>
              </a:prstGeom>
            </p:spPr>
          </p:pic>
        </mc:Fallback>
      </mc:AlternateContent>
      <p:pic>
        <p:nvPicPr>
          <p:cNvPr id="26" name="Audio 25">
            <a:hlinkClick r:id="" action="ppaction://media"/>
            <a:extLst>
              <a:ext uri="{FF2B5EF4-FFF2-40B4-BE49-F238E27FC236}">
                <a16:creationId xmlns:a16="http://schemas.microsoft.com/office/drawing/2014/main" id="{AE7F433E-8100-42C6-A6CD-56CB15975B6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3899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56933"/>
    </mc:Choice>
    <mc:Fallback>
      <p:transition spd="slow" advTm="569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6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A5A698B-F644-41A9-BD67-6316EDB7A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A916D8B-8E5E-442C-93D2-F10B324962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E444B8DA-C76F-4B2F-AFC5-378726411B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7E2B20CB-FF0A-40D4-9C62-172DA9BB98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35E7CCC3-B903-495C-835D-87A78FB05A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0462" y="968188"/>
            <a:ext cx="5048756" cy="489423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1CBC41E-F972-423A-9FDD-9C72F1A862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2194" y="2060677"/>
            <a:ext cx="4405291" cy="2709253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584170D1-B32B-4D7D-AA30-9D84747A0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1270" y="981884"/>
            <a:ext cx="5048756" cy="489423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F6E415-BD88-4E03-ADB5-ACD2121A37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3003" y="1757814"/>
            <a:ext cx="4405288" cy="3314979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6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39A50072-85E1-4BC9-AE1D-96775BCD3F5D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673160" y="2022480"/>
              <a:ext cx="1019880" cy="271980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39A50072-85E1-4BC9-AE1D-96775BCD3F5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663800" y="2013120"/>
                <a:ext cx="1038600" cy="273852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35250CE3-A615-459A-A62A-CEABDFD6842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6949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556"/>
    </mc:Choice>
    <mc:Fallback>
      <p:transition spd="slow" advTm="215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78D2AF1-50E6-4E69-A56A-8F9F05BAC7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2194" y="1501228"/>
            <a:ext cx="9550581" cy="3820232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5ECE5779-3162-437C-A63E-7F1D069B2DF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8491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948"/>
    </mc:Choice>
    <mc:Fallback>
      <p:transition spd="slow" advTm="359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D8D35C8-6173-49B2-9D46-2E0986E851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932" y="1143053"/>
            <a:ext cx="11239819" cy="52689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C846D25-7096-4B54-871F-8B451A1E00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8869" y="4857999"/>
            <a:ext cx="4537978" cy="151265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C84894F-FE5A-48B9-9702-DA206F9564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4932" y="1306121"/>
            <a:ext cx="3236875" cy="163888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13CF1FD-E6E4-4551-A501-0157B0C704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75271" y="1569092"/>
            <a:ext cx="1112940" cy="111294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B996C94-8F68-40EC-909F-36509850D52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95034" y="1539962"/>
            <a:ext cx="1362855" cy="136285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3249CB2-98C3-4C2F-85A7-606AE706E6B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31741" y="3268773"/>
            <a:ext cx="2426148" cy="121307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BA00B73-4DC3-4F6F-A4E1-A6E1405A0F0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455843" y="5213758"/>
            <a:ext cx="3002046" cy="1125768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F706193D-58B1-4679-BA27-9C918703F2C3}"/>
              </a:ext>
            </a:extLst>
          </p:cNvPr>
          <p:cNvSpPr txBox="1"/>
          <p:nvPr/>
        </p:nvSpPr>
        <p:spPr>
          <a:xfrm>
            <a:off x="3952760" y="2436964"/>
            <a:ext cx="2931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`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4409844C-1085-4B77-BB70-405368E80BE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52728" y="-208502"/>
            <a:ext cx="2827155" cy="2442338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04B771F1-E4B7-4491-8419-D849D631A0E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29073" y="3108070"/>
            <a:ext cx="2533650" cy="180975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13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C20A287E-D540-4334-AD57-9E72244C3773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171680" y="1444680"/>
              <a:ext cx="7273080" cy="4368240"/>
            </p14:xfrm>
          </p:contentPart>
        </mc:Choice>
        <mc:Fallback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C20A287E-D540-4334-AD57-9E72244C377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162320" y="1435320"/>
                <a:ext cx="7291800" cy="4386960"/>
              </a:xfrm>
              <a:prstGeom prst="rect">
                <a:avLst/>
              </a:prstGeom>
            </p:spPr>
          </p:pic>
        </mc:Fallback>
      </mc:AlternateContent>
      <p:pic>
        <p:nvPicPr>
          <p:cNvPr id="40" name="Audio 39">
            <a:hlinkClick r:id="" action="ppaction://media"/>
            <a:extLst>
              <a:ext uri="{FF2B5EF4-FFF2-40B4-BE49-F238E27FC236}">
                <a16:creationId xmlns:a16="http://schemas.microsoft.com/office/drawing/2014/main" id="{9450E1B0-A1D3-4F01-A5E8-68A726C14F4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8211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298"/>
    </mc:Choice>
    <mc:Fallback>
      <p:transition spd="slow" advTm="352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0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33B98CC9-DA4F-44CE-A5D4-574600DA45E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34371938"/>
              </p:ext>
            </p:extLst>
          </p:nvPr>
        </p:nvGraphicFramePr>
        <p:xfrm>
          <a:off x="4385569" y="381740"/>
          <a:ext cx="4793942" cy="3728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17C31FC5-4098-4CC9-954B-D7DC2C1EB50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5346740"/>
              </p:ext>
            </p:extLst>
          </p:nvPr>
        </p:nvGraphicFramePr>
        <p:xfrm>
          <a:off x="4039340" y="381740"/>
          <a:ext cx="4935984" cy="3728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CBDD2260-5B33-4604-8851-40938A8A398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49939" y="1376037"/>
            <a:ext cx="5346061" cy="319259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7DABF5F-F86B-4F9C-B6DA-61D9B52C8AE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812265" y="1626833"/>
            <a:ext cx="2197918" cy="4572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EFB84A9-1FBA-48B4-8B3C-3F4F3B20B39B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981007" y="1376039"/>
            <a:ext cx="5109877" cy="3211726"/>
          </a:xfrm>
          <a:prstGeom prst="rect">
            <a:avLst/>
          </a:prstGeom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19F15D71-59F8-4CB5-AC7D-10F17F4A468D}"/>
              </a:ext>
            </a:extLst>
          </p:cNvPr>
          <p:cNvSpPr/>
          <p:nvPr/>
        </p:nvSpPr>
        <p:spPr>
          <a:xfrm>
            <a:off x="6117362" y="2956264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1399712-8C20-4F3F-8FFE-1A814770D583}"/>
              </a:ext>
            </a:extLst>
          </p:cNvPr>
          <p:cNvSpPr txBox="1"/>
          <p:nvPr/>
        </p:nvSpPr>
        <p:spPr>
          <a:xfrm>
            <a:off x="6205491" y="3053915"/>
            <a:ext cx="7541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Log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17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C1B7A276-2762-4E75-895E-AEFDA41C914B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531880" y="1988640"/>
              <a:ext cx="4724280" cy="210780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C1B7A276-2762-4E75-895E-AEFDA41C914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522520" y="1979280"/>
                <a:ext cx="4743000" cy="2126520"/>
              </a:xfrm>
              <a:prstGeom prst="rect">
                <a:avLst/>
              </a:prstGeom>
            </p:spPr>
          </p:pic>
        </mc:Fallback>
      </mc:AlternateContent>
      <p:pic>
        <p:nvPicPr>
          <p:cNvPr id="18" name="Audio 17">
            <a:hlinkClick r:id="" action="ppaction://media"/>
            <a:extLst>
              <a:ext uri="{FF2B5EF4-FFF2-40B4-BE49-F238E27FC236}">
                <a16:creationId xmlns:a16="http://schemas.microsoft.com/office/drawing/2014/main" id="{9FC68684-E536-42B6-B457-45ED3E0F335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561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939"/>
    </mc:Choice>
    <mc:Fallback>
      <p:transition spd="slow" advTm="219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07103F4-AFE6-4DC5-8934-DA3F40003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A4829B7-47EE-4685-ADC0-DE464C22A5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728E14-4916-44DF-90CC-218846351B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3831" y="257914"/>
            <a:ext cx="8956814" cy="6471296"/>
          </a:xfrm>
          <a:prstGeom prst="rect">
            <a:avLst/>
          </a:prstGeom>
        </p:spPr>
      </p:pic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9904CC34-691D-4095-8D60-D53A8FF7F3F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74755346"/>
              </p:ext>
            </p:extLst>
          </p:nvPr>
        </p:nvGraphicFramePr>
        <p:xfrm>
          <a:off x="1083830" y="177553"/>
          <a:ext cx="3656419" cy="14736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30E8AF4F-94A1-4414-8C6B-ABB23B01DBB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5610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526"/>
    </mc:Choice>
    <mc:Fallback>
      <p:transition spd="slow" advTm="235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4258FE8-425A-41C6-B40E-8E34560F69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5435" y="2409443"/>
            <a:ext cx="3121152" cy="28712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FD246BA-1568-4EA3-A074-6EABCD9E8A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29316" y="2340134"/>
            <a:ext cx="2539682" cy="2539682"/>
          </a:xfrm>
          <a:prstGeom prst="rect">
            <a:avLst/>
          </a:prstGeom>
        </p:spPr>
      </p:pic>
      <p:sp>
        <p:nvSpPr>
          <p:cNvPr id="8" name="Equals 7">
            <a:extLst>
              <a:ext uri="{FF2B5EF4-FFF2-40B4-BE49-F238E27FC236}">
                <a16:creationId xmlns:a16="http://schemas.microsoft.com/office/drawing/2014/main" id="{A8C1EE1F-6463-4722-9B15-6C28714B139A}"/>
              </a:ext>
            </a:extLst>
          </p:cNvPr>
          <p:cNvSpPr/>
          <p:nvPr/>
        </p:nvSpPr>
        <p:spPr>
          <a:xfrm>
            <a:off x="6096000" y="5257800"/>
            <a:ext cx="45719" cy="45719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Equals 8">
            <a:extLst>
              <a:ext uri="{FF2B5EF4-FFF2-40B4-BE49-F238E27FC236}">
                <a16:creationId xmlns:a16="http://schemas.microsoft.com/office/drawing/2014/main" id="{8739D16B-7DD7-4031-8E5F-D6CF9F6B499B}"/>
              </a:ext>
            </a:extLst>
          </p:cNvPr>
          <p:cNvSpPr/>
          <p:nvPr/>
        </p:nvSpPr>
        <p:spPr>
          <a:xfrm>
            <a:off x="5744264" y="3152775"/>
            <a:ext cx="1934920" cy="914400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6A275EFA-6990-451B-91EF-724325792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87893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</a:rPr>
              <a:t>Dealing With Missing Data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2653FAC2-A05B-45D5-A0C2-210088C86F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731146"/>
            <a:ext cx="9601200" cy="4136254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5" name="Audio 14">
            <a:hlinkClick r:id="" action="ppaction://media"/>
            <a:extLst>
              <a:ext uri="{FF2B5EF4-FFF2-40B4-BE49-F238E27FC236}">
                <a16:creationId xmlns:a16="http://schemas.microsoft.com/office/drawing/2014/main" id="{02F346E9-C5BB-4BF4-93FD-15615671935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7950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042"/>
    </mc:Choice>
    <mc:Fallback>
      <p:transition spd="slow" advTm="120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A8D098B-B427-4037-BB2A-CDA608F31C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8775" y="2012137"/>
            <a:ext cx="3019424" cy="30194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2DC1213-C8BB-4315-9132-A58F684502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4912" y="2034767"/>
            <a:ext cx="3019424" cy="30194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4ED010A-4368-4CDA-AC7E-69EF6E97C8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01049" y="2034767"/>
            <a:ext cx="3019424" cy="3019424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A7398200-50F2-4A8B-B5CA-15321FC74C19}"/>
              </a:ext>
            </a:extLst>
          </p:cNvPr>
          <p:cNvSpPr/>
          <p:nvPr/>
        </p:nvSpPr>
        <p:spPr>
          <a:xfrm>
            <a:off x="4648199" y="3544479"/>
            <a:ext cx="607382" cy="32705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7FC41814-0246-494B-B488-37CCC4A7B688}"/>
              </a:ext>
            </a:extLst>
          </p:cNvPr>
          <p:cNvSpPr/>
          <p:nvPr/>
        </p:nvSpPr>
        <p:spPr>
          <a:xfrm>
            <a:off x="8184336" y="3447623"/>
            <a:ext cx="607382" cy="32705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7A1789B4-7FB6-44DF-B93E-E95BC7513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</a:rPr>
              <a:t>Removing Outliers</a:t>
            </a:r>
          </a:p>
        </p:txBody>
      </p:sp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C683DE2E-C593-4E9D-B93C-F5D8CFB8CF1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8419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386"/>
    </mc:Choice>
    <mc:Fallback>
      <p:transition spd="slow" advTm="153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B0245FC1-669A-4558-8341-5A7148C77A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F2D3FC59-9FB9-48FC-8D66-9ACDB840EF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27D0D12F-DDEA-45FE-91AE-E35A03B651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485326CE-E8C0-4DD9-B97D-BFB0DFF3FC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9236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9934B4-EE41-4691-890F-70C957EA5F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4186" y="634028"/>
            <a:ext cx="3355942" cy="373283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 cap="all"/>
              <a:t>Feature Engineering</a:t>
            </a:r>
            <a:br>
              <a:rPr lang="en-US" sz="4000" cap="all"/>
            </a:br>
            <a:endParaRPr lang="en-US" sz="4000" cap="all"/>
          </a:p>
        </p:txBody>
      </p:sp>
      <p:sp>
        <p:nvSpPr>
          <p:cNvPr id="15" name="Freeform 6">
            <a:extLst>
              <a:ext uri="{FF2B5EF4-FFF2-40B4-BE49-F238E27FC236}">
                <a16:creationId xmlns:a16="http://schemas.microsoft.com/office/drawing/2014/main" id="{5ECBBE91-3592-462A-8700-B36554E6AA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649163" y="634028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7" name="Freeform 6">
            <a:extLst>
              <a:ext uri="{FF2B5EF4-FFF2-40B4-BE49-F238E27FC236}">
                <a16:creationId xmlns:a16="http://schemas.microsoft.com/office/drawing/2014/main" id="{646AE209-CD2C-4804-A22E-978C386140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94670" y="2016617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0E9CC4-6B90-4583-8E2B-1703039C24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9023" y="2608972"/>
            <a:ext cx="5659222" cy="1839247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6A6727B3-D6E7-4709-A0FD-80F8C2902C9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9620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815"/>
    </mc:Choice>
    <mc:Fallback>
      <p:transition spd="slow" advTm="188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B0245FC1-669A-4558-8341-5A7148C77A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F2D3FC59-9FB9-48FC-8D66-9ACDB840EF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27D0D12F-DDEA-45FE-91AE-E35A03B651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485326CE-E8C0-4DD9-B97D-BFB0DFF3FC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9236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034327-2231-40EE-8EF5-24164C4B10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4186" y="634028"/>
            <a:ext cx="3355942" cy="373283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 cap="all" dirty="0"/>
              <a:t>Train &amp; Test</a:t>
            </a:r>
          </a:p>
        </p:txBody>
      </p:sp>
      <p:sp>
        <p:nvSpPr>
          <p:cNvPr id="15" name="Freeform 6">
            <a:extLst>
              <a:ext uri="{FF2B5EF4-FFF2-40B4-BE49-F238E27FC236}">
                <a16:creationId xmlns:a16="http://schemas.microsoft.com/office/drawing/2014/main" id="{5ECBBE91-3592-462A-8700-B36554E6AA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649163" y="634028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7" name="Freeform 6">
            <a:extLst>
              <a:ext uri="{FF2B5EF4-FFF2-40B4-BE49-F238E27FC236}">
                <a16:creationId xmlns:a16="http://schemas.microsoft.com/office/drawing/2014/main" id="{646AE209-CD2C-4804-A22E-978C386140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94670" y="2016617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62534B-40DC-477D-BACD-F4D444101C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9023" y="1936940"/>
            <a:ext cx="5659222" cy="3183312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373FBF27-7EA2-4F58-B047-0F206CA4101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1566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194"/>
    </mc:Choice>
    <mc:Fallback>
      <p:transition spd="slow" advTm="351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B0245FC1-669A-4558-8341-5A7148C77A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F2D3FC59-9FB9-48FC-8D66-9ACDB840EF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27D0D12F-DDEA-45FE-91AE-E35A03B651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59AE0281-C119-4838-ADCF-4460B1C61E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31778E-726B-448D-AA62-CF2A41379D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230" y="4484772"/>
            <a:ext cx="10869750" cy="123729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7200" cap="all"/>
              <a:t>Linear Regression</a:t>
            </a:r>
          </a:p>
        </p:txBody>
      </p:sp>
      <p:sp>
        <p:nvSpPr>
          <p:cNvPr id="15" name="Freeform 6">
            <a:extLst>
              <a:ext uri="{FF2B5EF4-FFF2-40B4-BE49-F238E27FC236}">
                <a16:creationId xmlns:a16="http://schemas.microsoft.com/office/drawing/2014/main" id="{BF8795C8-A3FD-4B8A-B476-D8CC97C1F9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H="1">
            <a:off x="1046527" y="-133294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7" name="Freeform 6">
            <a:extLst>
              <a:ext uri="{FF2B5EF4-FFF2-40B4-BE49-F238E27FC236}">
                <a16:creationId xmlns:a16="http://schemas.microsoft.com/office/drawing/2014/main" id="{D5C7B05C-C4F8-4739-97B4-EB05F56633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V="1">
            <a:off x="7838485" y="614084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849CED-47E2-403E-A661-867904B6BB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8816" y="958181"/>
            <a:ext cx="5930926" cy="30099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EED8F6F-1496-4596-BA31-A56053C033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6937" y="1206216"/>
            <a:ext cx="2209800" cy="6477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7EEF503-E268-45F7-9C4B-C01180872D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6937" y="1879312"/>
            <a:ext cx="2209800" cy="392650"/>
          </a:xfrm>
          <a:prstGeom prst="rect">
            <a:avLst/>
          </a:prstGeom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19A98879-5ABB-4182-8C03-EA38CAAC90D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5066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581"/>
    </mc:Choice>
    <mc:Fallback>
      <p:transition spd="slow" advTm="95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3E6E057-81F3-4B51-8044-3D15689325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377463" y="480515"/>
            <a:ext cx="9437073" cy="5892302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056C04E5-76DC-4446-888C-5A02D7CA01D9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7944120" y="3671280"/>
              <a:ext cx="484560" cy="11916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056C04E5-76DC-4446-888C-5A02D7CA01D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934760" y="3661920"/>
                <a:ext cx="503280" cy="137880"/>
              </a:xfrm>
              <a:prstGeom prst="rect">
                <a:avLst/>
              </a:prstGeom>
            </p:spPr>
          </p:pic>
        </mc:Fallback>
      </mc:AlternateContent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1915E181-7BAD-4275-A3A0-B13D392FA98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3157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783"/>
    </mc:Choice>
    <mc:Fallback>
      <p:transition spd="slow" advTm="227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B0245FC1-669A-4558-8341-5A7148C77A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F2D3FC59-9FB9-48FC-8D66-9ACDB840EF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27D0D12F-DDEA-45FE-91AE-E35A03B651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E9E1197D-6004-40B7-9DB2-F05F07C11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017B7D-EA03-4ACE-9D87-672E08C698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1885" y="634028"/>
            <a:ext cx="4798243" cy="373283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700" cap="all"/>
              <a:t>XGBoost Algorithm</a:t>
            </a:r>
          </a:p>
        </p:txBody>
      </p:sp>
      <p:sp>
        <p:nvSpPr>
          <p:cNvPr id="15" name="Freeform 6">
            <a:extLst>
              <a:ext uri="{FF2B5EF4-FFF2-40B4-BE49-F238E27FC236}">
                <a16:creationId xmlns:a16="http://schemas.microsoft.com/office/drawing/2014/main" id="{3470B8B5-F0F1-4665-A962-83498B2E20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027878" y="2016617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7" name="Freeform 6">
            <a:extLst>
              <a:ext uri="{FF2B5EF4-FFF2-40B4-BE49-F238E27FC236}">
                <a16:creationId xmlns:a16="http://schemas.microsoft.com/office/drawing/2014/main" id="{C2B904FF-98E7-4A18-B733-B26AD46BA5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649163" y="634028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12B802-258A-47C9-B856-6D5050486F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403" y="2026269"/>
            <a:ext cx="4207669" cy="30054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F1372DF-D268-43C1-BD52-F639CE8F3C1A}"/>
              </a:ext>
            </a:extLst>
          </p:cNvPr>
          <p:cNvSpPr txBox="1"/>
          <p:nvPr/>
        </p:nvSpPr>
        <p:spPr>
          <a:xfrm>
            <a:off x="7565641" y="4673184"/>
            <a:ext cx="3977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Public Score: 0.43190</a:t>
            </a:r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2D41908C-2A23-4336-9E10-A959D5C9F5F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3122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085"/>
    </mc:Choice>
    <mc:Fallback>
      <p:transition spd="slow" advTm="90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B0245FC1-669A-4558-8341-5A7148C77A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F2D3FC59-9FB9-48FC-8D66-9ACDB840EF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27D0D12F-DDEA-45FE-91AE-E35A03B651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A9B7CB94-B2F3-497F-9B20-B6E15F82FE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6">
            <a:extLst>
              <a:ext uri="{FF2B5EF4-FFF2-40B4-BE49-F238E27FC236}">
                <a16:creationId xmlns:a16="http://schemas.microsoft.com/office/drawing/2014/main" id="{15CDD5EE-E408-4ECE-8685-CCA029E65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H="1">
            <a:off x="971111" y="-161575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7" name="Freeform 6">
            <a:extLst>
              <a:ext uri="{FF2B5EF4-FFF2-40B4-BE49-F238E27FC236}">
                <a16:creationId xmlns:a16="http://schemas.microsoft.com/office/drawing/2014/main" id="{F372CA64-F9CE-4F71-899E-EDDC6D206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V="1">
            <a:off x="7913902" y="131680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766ABF-B892-40E7-95EE-C873923926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230" y="3973431"/>
            <a:ext cx="10869750" cy="174863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100" cap="all" dirty="0"/>
              <a:t>Random Forest (Ensemble)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9AB351-BAB3-4A06-BCF9-15A820E5C2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3141" y="1076346"/>
            <a:ext cx="6360143" cy="211474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182F0E7-70D1-40F5-B62B-B081B8C65D9B}"/>
              </a:ext>
            </a:extLst>
          </p:cNvPr>
          <p:cNvSpPr/>
          <p:nvPr/>
        </p:nvSpPr>
        <p:spPr>
          <a:xfrm>
            <a:off x="2898223" y="3429000"/>
            <a:ext cx="23555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Public Score: 0.43190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B45EEECA-CEC1-44A6-85AE-7DB5E285C59D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203280" y="3373560"/>
              <a:ext cx="2837880" cy="68040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B45EEECA-CEC1-44A6-85AE-7DB5E285C59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193920" y="3364200"/>
                <a:ext cx="2856600" cy="699120"/>
              </a:xfrm>
              <a:prstGeom prst="rect">
                <a:avLst/>
              </a:prstGeom>
            </p:spPr>
          </p:pic>
        </mc:Fallback>
      </mc:AlternateContent>
      <p:pic>
        <p:nvPicPr>
          <p:cNvPr id="14" name="Audio 13">
            <a:hlinkClick r:id="" action="ppaction://media"/>
            <a:extLst>
              <a:ext uri="{FF2B5EF4-FFF2-40B4-BE49-F238E27FC236}">
                <a16:creationId xmlns:a16="http://schemas.microsoft.com/office/drawing/2014/main" id="{DB8DC577-A94F-44A2-8782-7305754F007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2281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411"/>
    </mc:Choice>
    <mc:Fallback>
      <p:transition spd="slow" advTm="94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B07103F4-AFE6-4DC5-8934-DA3F40003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137A68B-1C01-4B21-8F62-9F127D1709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A5A9DD-BC15-4B90-ABEA-E737F1FFDC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1" y="631373"/>
            <a:ext cx="4018839" cy="203562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Conclusion</a:t>
            </a:r>
            <a:br>
              <a:rPr lang="en-US"/>
            </a:br>
            <a:br>
              <a:rPr lang="en-US"/>
            </a:b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8C16BE-7EBB-4E6A-A675-EFE85760106B}"/>
              </a:ext>
            </a:extLst>
          </p:cNvPr>
          <p:cNvSpPr txBox="1"/>
          <p:nvPr/>
        </p:nvSpPr>
        <p:spPr>
          <a:xfrm>
            <a:off x="640081" y="2764971"/>
            <a:ext cx="4010296" cy="34725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4048" indent="-384048" defTabSz="914400">
              <a:lnSpc>
                <a:spcPct val="94000"/>
              </a:lnSpc>
              <a:spcAft>
                <a:spcPts val="200"/>
              </a:spcAft>
              <a:buFont typeface="Franklin Gothic Book" panose="020B0503020102020204" pitchFamily="34" charset="0"/>
              <a:buChar char="•"/>
            </a:pPr>
            <a:r>
              <a:rPr lang="en-US" sz="1500">
                <a:solidFill>
                  <a:schemeClr val="tx2"/>
                </a:solidFill>
              </a:rPr>
              <a:t>It is better to apply multiple algorithms to get a better result.</a:t>
            </a:r>
          </a:p>
          <a:p>
            <a:pPr marL="384048" indent="-384048" defTabSz="914400">
              <a:lnSpc>
                <a:spcPct val="94000"/>
              </a:lnSpc>
              <a:spcAft>
                <a:spcPts val="200"/>
              </a:spcAft>
              <a:buFont typeface="Franklin Gothic Book" panose="020B0503020102020204" pitchFamily="34" charset="0"/>
              <a:buChar char="•"/>
            </a:pPr>
            <a:r>
              <a:rPr lang="en-US" sz="1500">
                <a:solidFill>
                  <a:schemeClr val="tx2"/>
                </a:solidFill>
              </a:rPr>
              <a:t>Removing the Outliers increase the Accuracy.</a:t>
            </a:r>
          </a:p>
          <a:p>
            <a:pPr marL="384048" indent="-384048" defTabSz="914400">
              <a:lnSpc>
                <a:spcPct val="94000"/>
              </a:lnSpc>
              <a:spcAft>
                <a:spcPts val="200"/>
              </a:spcAft>
              <a:buFont typeface="Franklin Gothic Book" panose="020B0503020102020204" pitchFamily="34" charset="0"/>
              <a:buChar char="•"/>
            </a:pPr>
            <a:r>
              <a:rPr lang="en-US" sz="1500">
                <a:solidFill>
                  <a:schemeClr val="tx2"/>
                </a:solidFill>
              </a:rPr>
              <a:t>Removing Highly Correlated variables decreases the Errors</a:t>
            </a:r>
          </a:p>
          <a:p>
            <a:pPr marL="384048" indent="-384048" defTabSz="914400">
              <a:lnSpc>
                <a:spcPct val="94000"/>
              </a:lnSpc>
              <a:spcAft>
                <a:spcPts val="200"/>
              </a:spcAft>
              <a:buFont typeface="Franklin Gothic Book" panose="020B0503020102020204" pitchFamily="34" charset="0"/>
              <a:buChar char="•"/>
            </a:pPr>
            <a:r>
              <a:rPr lang="en-US" sz="1500">
                <a:solidFill>
                  <a:schemeClr val="tx2"/>
                </a:solidFill>
              </a:rPr>
              <a:t>Data Pre Processing is the Key factor to get a better value</a:t>
            </a:r>
          </a:p>
          <a:p>
            <a:pPr marL="384048" indent="-384048" defTabSz="914400">
              <a:lnSpc>
                <a:spcPct val="94000"/>
              </a:lnSpc>
              <a:spcAft>
                <a:spcPts val="200"/>
              </a:spcAft>
              <a:buFont typeface="Franklin Gothic Book" panose="020B0503020102020204" pitchFamily="34" charset="0"/>
            </a:pPr>
            <a:br>
              <a:rPr lang="en-US" sz="1500">
                <a:solidFill>
                  <a:schemeClr val="tx2"/>
                </a:solidFill>
              </a:rPr>
            </a:br>
            <a:endParaRPr lang="en-US" sz="1500">
              <a:solidFill>
                <a:schemeClr val="tx2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7BCBE98-69EA-40E7-B937-FCA553A58D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39461A-2907-4799-9506-8B130ECD10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7683" y="1077801"/>
            <a:ext cx="5384074" cy="4711064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018EAD8F-D9D6-4523-9B8C-73731CDE134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7623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036"/>
    </mc:Choice>
    <mc:Fallback>
      <p:transition spd="slow" advTm="150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4A6D1-9005-47CF-9C64-470EB9F4AB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3314700"/>
          </a:xfrm>
        </p:spPr>
        <p:txBody>
          <a:bodyPr>
            <a:normAutofit/>
          </a:bodyPr>
          <a:lstStyle/>
          <a:p>
            <a:r>
              <a:rPr lang="en-US" dirty="0"/>
              <a:t>                   </a:t>
            </a:r>
            <a:br>
              <a:rPr lang="en-US" dirty="0"/>
            </a:br>
            <a:br>
              <a:rPr lang="en-US" dirty="0"/>
            </a:br>
            <a:r>
              <a:rPr lang="en-US" b="1" dirty="0"/>
              <a:t>                               Thank You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A44974F2-871C-4A7C-867E-7B9C0A516F4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8405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85"/>
    </mc:Choice>
    <mc:Fallback>
      <p:transition spd="slow" advTm="19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rrow: Down 5">
            <a:extLst>
              <a:ext uri="{FF2B5EF4-FFF2-40B4-BE49-F238E27FC236}">
                <a16:creationId xmlns:a16="http://schemas.microsoft.com/office/drawing/2014/main" id="{EEE15C06-A1BE-4FA9-B8CC-F8302C11685F}"/>
              </a:ext>
            </a:extLst>
          </p:cNvPr>
          <p:cNvSpPr/>
          <p:nvPr/>
        </p:nvSpPr>
        <p:spPr>
          <a:xfrm>
            <a:off x="6172200" y="2192537"/>
            <a:ext cx="148701" cy="28408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6930AA6B-54C2-4C01-BBC9-136C255E582D}"/>
              </a:ext>
            </a:extLst>
          </p:cNvPr>
          <p:cNvSpPr/>
          <p:nvPr/>
        </p:nvSpPr>
        <p:spPr>
          <a:xfrm rot="2668453">
            <a:off x="7076061" y="2642055"/>
            <a:ext cx="128193" cy="2876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D81E5A6D-C9BA-4D29-A8FC-A298449BF25B}"/>
              </a:ext>
            </a:extLst>
          </p:cNvPr>
          <p:cNvSpPr/>
          <p:nvPr/>
        </p:nvSpPr>
        <p:spPr>
          <a:xfrm rot="6828892">
            <a:off x="7058651" y="3438947"/>
            <a:ext cx="107821" cy="21231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Down 16">
            <a:extLst>
              <a:ext uri="{FF2B5EF4-FFF2-40B4-BE49-F238E27FC236}">
                <a16:creationId xmlns:a16="http://schemas.microsoft.com/office/drawing/2014/main" id="{67ABE820-F5B4-4F25-BB8E-89439E58F999}"/>
              </a:ext>
            </a:extLst>
          </p:cNvPr>
          <p:cNvSpPr/>
          <p:nvPr/>
        </p:nvSpPr>
        <p:spPr>
          <a:xfrm rot="18206076">
            <a:off x="5425810" y="2518489"/>
            <a:ext cx="148701" cy="28408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Down 17">
            <a:extLst>
              <a:ext uri="{FF2B5EF4-FFF2-40B4-BE49-F238E27FC236}">
                <a16:creationId xmlns:a16="http://schemas.microsoft.com/office/drawing/2014/main" id="{902014D2-981C-4BBA-AB92-B2E43C800791}"/>
              </a:ext>
            </a:extLst>
          </p:cNvPr>
          <p:cNvSpPr/>
          <p:nvPr/>
        </p:nvSpPr>
        <p:spPr>
          <a:xfrm rot="14109803">
            <a:off x="5268157" y="3453043"/>
            <a:ext cx="148701" cy="28408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Down 18">
            <a:extLst>
              <a:ext uri="{FF2B5EF4-FFF2-40B4-BE49-F238E27FC236}">
                <a16:creationId xmlns:a16="http://schemas.microsoft.com/office/drawing/2014/main" id="{6ADD59E5-AC95-4201-B0C5-02A9A1498710}"/>
              </a:ext>
            </a:extLst>
          </p:cNvPr>
          <p:cNvSpPr/>
          <p:nvPr/>
        </p:nvSpPr>
        <p:spPr>
          <a:xfrm rot="10800000">
            <a:off x="6225464" y="3887925"/>
            <a:ext cx="148701" cy="28408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F0E4D34-D14C-4686-8D09-C01B7B5E36D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81095405"/>
              </p:ext>
            </p:extLst>
          </p:nvPr>
        </p:nvGraphicFramePr>
        <p:xfrm>
          <a:off x="1189608" y="408374"/>
          <a:ext cx="9907477" cy="54590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0C363C64-A175-4FA0-94CC-FE7B6452641F}"/>
              </a:ext>
            </a:extLst>
          </p:cNvPr>
          <p:cNvSpPr txBox="1"/>
          <p:nvPr/>
        </p:nvSpPr>
        <p:spPr>
          <a:xfrm>
            <a:off x="1647546" y="567570"/>
            <a:ext cx="3693111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4000" dirty="0">
                <a:solidFill>
                  <a:srgbClr val="002060"/>
                </a:solidFill>
                <a:latin typeface="Franklin Gothic Demi Cond" panose="020B0706030402020204" pitchFamily="34" charset="0"/>
              </a:rPr>
              <a:t>Parameters</a:t>
            </a:r>
          </a:p>
        </p:txBody>
      </p:sp>
      <p:pic>
        <p:nvPicPr>
          <p:cNvPr id="23" name="Audio 22">
            <a:hlinkClick r:id="" action="ppaction://media"/>
            <a:extLst>
              <a:ext uri="{FF2B5EF4-FFF2-40B4-BE49-F238E27FC236}">
                <a16:creationId xmlns:a16="http://schemas.microsoft.com/office/drawing/2014/main" id="{8550E25E-3E29-4A27-B2A9-E793207383D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3259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053"/>
    </mc:Choice>
    <mc:Fallback>
      <p:transition spd="slow" advTm="290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B0245FC1-669A-4558-8341-5A7148C77A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25" name="Freeform 6">
              <a:extLst>
                <a:ext uri="{FF2B5EF4-FFF2-40B4-BE49-F238E27FC236}">
                  <a16:creationId xmlns:a16="http://schemas.microsoft.com/office/drawing/2014/main" id="{F2D3FC59-9FB9-48FC-8D66-9ACDB840EF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27D0D12F-DDEA-45FE-91AE-E35A03B651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26" name="Rectangle 13">
            <a:extLst>
              <a:ext uri="{FF2B5EF4-FFF2-40B4-BE49-F238E27FC236}">
                <a16:creationId xmlns:a16="http://schemas.microsoft.com/office/drawing/2014/main" id="{485326CE-E8C0-4DD9-B97D-BFB0DFF3FC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9236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40D98F-B0CF-4BDB-AEF1-5CC57D1F4485}"/>
              </a:ext>
            </a:extLst>
          </p:cNvPr>
          <p:cNvSpPr txBox="1"/>
          <p:nvPr/>
        </p:nvSpPr>
        <p:spPr>
          <a:xfrm>
            <a:off x="8154186" y="634028"/>
            <a:ext cx="3355942" cy="373283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>
              <a:lnSpc>
                <a:spcPct val="89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cap="all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Correlation between Parameters</a:t>
            </a:r>
          </a:p>
        </p:txBody>
      </p:sp>
      <p:sp>
        <p:nvSpPr>
          <p:cNvPr id="16" name="Freeform 6">
            <a:extLst>
              <a:ext uri="{FF2B5EF4-FFF2-40B4-BE49-F238E27FC236}">
                <a16:creationId xmlns:a16="http://schemas.microsoft.com/office/drawing/2014/main" id="{5ECBBE91-3592-462A-8700-B36554E6AA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649163" y="634028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8" name="Freeform 6">
            <a:extLst>
              <a:ext uri="{FF2B5EF4-FFF2-40B4-BE49-F238E27FC236}">
                <a16:creationId xmlns:a16="http://schemas.microsoft.com/office/drawing/2014/main" id="{646AE209-CD2C-4804-A22E-978C386140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94670" y="2016617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3B0BF8-5DA7-411C-B74D-C5625431F9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1053313"/>
            <a:ext cx="6137579" cy="492540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E349E40-2508-447B-818E-BF9561799D15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775880" y="875160"/>
              <a:ext cx="5862600" cy="473400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E349E40-2508-447B-818E-BF9561799D1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766520" y="865800"/>
                <a:ext cx="5881320" cy="4752720"/>
              </a:xfrm>
              <a:prstGeom prst="rect">
                <a:avLst/>
              </a:prstGeom>
            </p:spPr>
          </p:pic>
        </mc:Fallback>
      </mc:AlternateContent>
      <p:pic>
        <p:nvPicPr>
          <p:cNvPr id="13" name="Audio 12">
            <a:hlinkClick r:id="" action="ppaction://media"/>
            <a:extLst>
              <a:ext uri="{FF2B5EF4-FFF2-40B4-BE49-F238E27FC236}">
                <a16:creationId xmlns:a16="http://schemas.microsoft.com/office/drawing/2014/main" id="{A0C55A27-498B-49A1-81C9-6AA733D7175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7827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8420"/>
    </mc:Choice>
    <mc:Fallback>
      <p:transition spd="slow" advTm="384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B0245FC1-669A-4558-8341-5A7148C77A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37" name="Freeform 6">
              <a:extLst>
                <a:ext uri="{FF2B5EF4-FFF2-40B4-BE49-F238E27FC236}">
                  <a16:creationId xmlns:a16="http://schemas.microsoft.com/office/drawing/2014/main" id="{F2D3FC59-9FB9-48FC-8D66-9ACDB840EF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38" name="Freeform 6">
              <a:extLst>
                <a:ext uri="{FF2B5EF4-FFF2-40B4-BE49-F238E27FC236}">
                  <a16:creationId xmlns:a16="http://schemas.microsoft.com/office/drawing/2014/main" id="{27D0D12F-DDEA-45FE-91AE-E35A03B651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485326CE-E8C0-4DD9-B97D-BFB0DFF3FC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9236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40D98F-B0CF-4BDB-AEF1-5CC57D1F4485}"/>
              </a:ext>
            </a:extLst>
          </p:cNvPr>
          <p:cNvSpPr txBox="1"/>
          <p:nvPr/>
        </p:nvSpPr>
        <p:spPr>
          <a:xfrm>
            <a:off x="8154186" y="634028"/>
            <a:ext cx="3355942" cy="373283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>
              <a:lnSpc>
                <a:spcPct val="89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cap="all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Highly correlated parameters</a:t>
            </a:r>
          </a:p>
        </p:txBody>
      </p:sp>
      <p:sp>
        <p:nvSpPr>
          <p:cNvPr id="42" name="Freeform 6">
            <a:extLst>
              <a:ext uri="{FF2B5EF4-FFF2-40B4-BE49-F238E27FC236}">
                <a16:creationId xmlns:a16="http://schemas.microsoft.com/office/drawing/2014/main" id="{5ECBBE91-3592-462A-8700-B36554E6AA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649163" y="634028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44" name="Freeform 6">
            <a:extLst>
              <a:ext uri="{FF2B5EF4-FFF2-40B4-BE49-F238E27FC236}">
                <a16:creationId xmlns:a16="http://schemas.microsoft.com/office/drawing/2014/main" id="{646AE209-CD2C-4804-A22E-978C386140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94670" y="2016617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B20AF5E-FA6A-4029-BE33-0864C95054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5140" y="1223765"/>
            <a:ext cx="5309641" cy="461938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2CF7A688-4B0D-4BFA-BA57-3865C7805471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107080" y="2651400"/>
              <a:ext cx="3917160" cy="299160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2CF7A688-4B0D-4BFA-BA57-3865C780547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097720" y="2642040"/>
                <a:ext cx="3935880" cy="301032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9A33933D-7029-4810-B682-29DDC4C95A0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75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4330"/>
    </mc:Choice>
    <mc:Fallback>
      <p:transition spd="slow" advTm="543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B0E4B53-2A3A-48F6-AF68-095CDF8AC2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5958" y="1717528"/>
            <a:ext cx="3683000" cy="3683000"/>
          </a:xfrm>
          <a:prstGeom prst="rect">
            <a:avLst/>
          </a:prstGeom>
        </p:spPr>
      </p:pic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42D8E6BE-E805-44C1-B190-624DCF57B7B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35935606"/>
              </p:ext>
            </p:extLst>
          </p:nvPr>
        </p:nvGraphicFramePr>
        <p:xfrm>
          <a:off x="6976637" y="3355759"/>
          <a:ext cx="409582" cy="356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14" name="Arrow: Right 13">
            <a:extLst>
              <a:ext uri="{FF2B5EF4-FFF2-40B4-BE49-F238E27FC236}">
                <a16:creationId xmlns:a16="http://schemas.microsoft.com/office/drawing/2014/main" id="{18C27153-2198-403A-906F-EE2771116CC2}"/>
              </a:ext>
            </a:extLst>
          </p:cNvPr>
          <p:cNvSpPr/>
          <p:nvPr/>
        </p:nvSpPr>
        <p:spPr>
          <a:xfrm>
            <a:off x="7431463" y="3306932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15D17524-D183-478A-9655-2F6D7C674C91}"/>
              </a:ext>
            </a:extLst>
          </p:cNvPr>
          <p:cNvSpPr/>
          <p:nvPr/>
        </p:nvSpPr>
        <p:spPr>
          <a:xfrm rot="10800000">
            <a:off x="5971435" y="3316713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B68DD6E-708E-4AA7-8AC1-879CA283CD3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96441" y="1828800"/>
            <a:ext cx="4648200" cy="3486150"/>
          </a:xfrm>
          <a:prstGeom prst="rect">
            <a:avLst/>
          </a:prstGeom>
        </p:spPr>
      </p:pic>
      <p:pic>
        <p:nvPicPr>
          <p:cNvPr id="18" name="Audio 17">
            <a:hlinkClick r:id="" action="ppaction://media"/>
            <a:extLst>
              <a:ext uri="{FF2B5EF4-FFF2-40B4-BE49-F238E27FC236}">
                <a16:creationId xmlns:a16="http://schemas.microsoft.com/office/drawing/2014/main" id="{24C9E8AB-48DF-434C-9122-CC1E209D70A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8201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547"/>
    </mc:Choice>
    <mc:Fallback>
      <p:transition spd="slow" advTm="195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9A5A698B-F644-41A9-BD67-6316EDB7A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BA916D8B-8E5E-442C-93D2-F10B324962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38" name="Freeform 6">
              <a:extLst>
                <a:ext uri="{FF2B5EF4-FFF2-40B4-BE49-F238E27FC236}">
                  <a16:creationId xmlns:a16="http://schemas.microsoft.com/office/drawing/2014/main" id="{E444B8DA-C76F-4B2F-AFC5-378726411B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39" name="Freeform 6">
              <a:extLst>
                <a:ext uri="{FF2B5EF4-FFF2-40B4-BE49-F238E27FC236}">
                  <a16:creationId xmlns:a16="http://schemas.microsoft.com/office/drawing/2014/main" id="{7E2B20CB-FF0A-40D4-9C62-172DA9BB98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id="{35E7CCC3-B903-495C-835D-87A78FB05A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0462" y="968188"/>
            <a:ext cx="5048756" cy="489423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0530705-935C-45FB-892C-C382290327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7156" y="1705043"/>
            <a:ext cx="5033575" cy="3108231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584170D1-B32B-4D7D-AA30-9D84747A0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1270" y="981884"/>
            <a:ext cx="5048756" cy="489423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DE0EECF5-CBE0-4FC0-84C7-0E6431D057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3003" y="1752307"/>
            <a:ext cx="4405288" cy="3325992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6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F733958D-6D8D-4843-81B5-D4B0E0681700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682280" y="2829960"/>
              <a:ext cx="4393080" cy="2209680"/>
            </p14:xfrm>
          </p:contentPart>
        </mc:Choice>
        <mc:Fallback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F733958D-6D8D-4843-81B5-D4B0E068170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672920" y="2820600"/>
                <a:ext cx="4411800" cy="2228400"/>
              </a:xfrm>
              <a:prstGeom prst="rect">
                <a:avLst/>
              </a:prstGeom>
            </p:spPr>
          </p:pic>
        </mc:Fallback>
      </mc:AlternateContent>
      <p:pic>
        <p:nvPicPr>
          <p:cNvPr id="32" name="Audio 31">
            <a:hlinkClick r:id="" action="ppaction://media"/>
            <a:extLst>
              <a:ext uri="{FF2B5EF4-FFF2-40B4-BE49-F238E27FC236}">
                <a16:creationId xmlns:a16="http://schemas.microsoft.com/office/drawing/2014/main" id="{5119D243-7223-483C-84D3-442FB6A8D64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5142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7227"/>
    </mc:Choice>
    <mc:Fallback>
      <p:transition spd="slow" advTm="672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A5A698B-F644-41A9-BD67-6316EDB7A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A916D8B-8E5E-442C-93D2-F10B324962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E444B8DA-C76F-4B2F-AFC5-378726411B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7E2B20CB-FF0A-40D4-9C62-172DA9BB98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35E7CCC3-B903-495C-835D-87A78FB05A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0462" y="968188"/>
            <a:ext cx="5048756" cy="489423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4CBCE90-9BD2-4292-A340-56253CAE4D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2194" y="2104729"/>
            <a:ext cx="4405291" cy="2621148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584170D1-B32B-4D7D-AA30-9D84747A0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1270" y="981884"/>
            <a:ext cx="5048756" cy="489423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CE3348F-440B-4B50-8281-002CDDD49C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3003" y="2055171"/>
            <a:ext cx="4405288" cy="2720264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81368237-6934-40F4-BE29-FD07EDDC9975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6915960" y="2974320"/>
              <a:ext cx="4367520" cy="175104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81368237-6934-40F4-BE29-FD07EDDC997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906600" y="2964960"/>
                <a:ext cx="4386240" cy="1769760"/>
              </a:xfrm>
              <a:prstGeom prst="rect">
                <a:avLst/>
              </a:prstGeom>
            </p:spPr>
          </p:pic>
        </mc:Fallback>
      </mc:AlternateContent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3A820C16-719D-468C-9084-61182BDDE33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0312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1578"/>
    </mc:Choice>
    <mc:Fallback>
      <p:transition spd="slow" advTm="415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A5A698B-F644-41A9-BD67-6316EDB7A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A916D8B-8E5E-442C-93D2-F10B324962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E444B8DA-C76F-4B2F-AFC5-378726411B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7E2B20CB-FF0A-40D4-9C62-172DA9BB98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35E7CCC3-B903-495C-835D-87A78FB05A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0462" y="968188"/>
            <a:ext cx="5048756" cy="489423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DA00E4A-8240-4E89-81CB-2EEAA0C23B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2194" y="2055170"/>
            <a:ext cx="4405291" cy="2720266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584170D1-B32B-4D7D-AA30-9D84747A0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1270" y="981884"/>
            <a:ext cx="5048756" cy="489423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CD955B-33A7-45DD-AF76-137532F038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3003" y="1950545"/>
            <a:ext cx="4405288" cy="2929516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6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CD114892-7F7F-4B31-BEB1-34E02DE29BD1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591640" y="4164120"/>
              <a:ext cx="2285640" cy="36576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CD114892-7F7F-4B31-BEB1-34E02DE29BD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582280" y="4154760"/>
                <a:ext cx="2304360" cy="38448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463012C7-AADF-4791-9495-819EFF311EE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229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191"/>
    </mc:Choice>
    <mc:Fallback>
      <p:transition spd="slow" advTm="201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A2E40"/>
      </a:dk2>
      <a:lt2>
        <a:srgbClr val="EBE7DD"/>
      </a:lt2>
      <a:accent1>
        <a:srgbClr val="69A1AB"/>
      </a:accent1>
      <a:accent2>
        <a:srgbClr val="F2C418"/>
      </a:accent2>
      <a:accent3>
        <a:srgbClr val="87492C"/>
      </a:accent3>
      <a:accent4>
        <a:srgbClr val="4A845E"/>
      </a:accent4>
      <a:accent5>
        <a:srgbClr val="DC9528"/>
      </a:accent5>
      <a:accent6>
        <a:srgbClr val="9A5D78"/>
      </a:accent6>
      <a:hlink>
        <a:srgbClr val="66C8E3"/>
      </a:hlink>
      <a:folHlink>
        <a:srgbClr val="B162A1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17F9D331-421E-442F-B033-AF5B21A4485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</TotalTime>
  <Words>99</Words>
  <Application>Microsoft Office PowerPoint</Application>
  <PresentationFormat>Widescreen</PresentationFormat>
  <Paragraphs>33</Paragraphs>
  <Slides>23</Slides>
  <Notes>0</Notes>
  <HiddenSlides>0</HiddenSlides>
  <MMClips>23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6" baseType="lpstr">
      <vt:lpstr>Franklin Gothic Book</vt:lpstr>
      <vt:lpstr>Franklin Gothic Demi Cond</vt:lpstr>
      <vt:lpstr>Crop</vt:lpstr>
      <vt:lpstr>House price prediction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Dealing With Missing Data</vt:lpstr>
      <vt:lpstr>Removing Outliers</vt:lpstr>
      <vt:lpstr>Feature Engineering </vt:lpstr>
      <vt:lpstr>Train &amp; Test</vt:lpstr>
      <vt:lpstr>Linear Regression</vt:lpstr>
      <vt:lpstr>XGBoost Algorithm</vt:lpstr>
      <vt:lpstr>Random Forest (Ensemble)</vt:lpstr>
      <vt:lpstr>Conclusion  </vt:lpstr>
      <vt:lpstr>                                                    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House price prediction</dc:title>
  <dc:creator>K, Raja</dc:creator>
  <cp:lastModifiedBy>K, Raja</cp:lastModifiedBy>
  <cp:revision>6</cp:revision>
  <dcterms:created xsi:type="dcterms:W3CDTF">2020-01-29T17:08:26Z</dcterms:created>
  <dcterms:modified xsi:type="dcterms:W3CDTF">2020-01-29T18:18:27Z</dcterms:modified>
</cp:coreProperties>
</file>